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8" r:id="rId4"/>
  </p:sldMasterIdLst>
  <p:notesMasterIdLst>
    <p:notesMasterId r:id="rId26"/>
  </p:notesMasterIdLst>
  <p:handoutMasterIdLst>
    <p:handoutMasterId r:id="rId27"/>
  </p:handoutMasterIdLst>
  <p:sldIdLst>
    <p:sldId id="290" r:id="rId5"/>
    <p:sldId id="273" r:id="rId6"/>
    <p:sldId id="258" r:id="rId7"/>
    <p:sldId id="276" r:id="rId8"/>
    <p:sldId id="292" r:id="rId9"/>
    <p:sldId id="280" r:id="rId10"/>
    <p:sldId id="299" r:id="rId11"/>
    <p:sldId id="293" r:id="rId12"/>
    <p:sldId id="300" r:id="rId13"/>
    <p:sldId id="301" r:id="rId14"/>
    <p:sldId id="302" r:id="rId15"/>
    <p:sldId id="303" r:id="rId16"/>
    <p:sldId id="306" r:id="rId17"/>
    <p:sldId id="304" r:id="rId18"/>
    <p:sldId id="305" r:id="rId19"/>
    <p:sldId id="307" r:id="rId20"/>
    <p:sldId id="308" r:id="rId21"/>
    <p:sldId id="309" r:id="rId22"/>
    <p:sldId id="310" r:id="rId23"/>
    <p:sldId id="311" r:id="rId24"/>
    <p:sldId id="289" r:id="rId25"/>
  </p:sldIdLst>
  <p:sldSz cx="12192000" cy="6858000"/>
  <p:notesSz cx="6858000" cy="9144000"/>
  <p:defaultTextStyle>
    <a:defPPr rtl="0"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00"/>
    <a:srgbClr val="EBBD15"/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85602" autoAdjust="0"/>
  </p:normalViewPr>
  <p:slideViewPr>
    <p:cSldViewPr snapToGrid="0">
      <p:cViewPr varScale="1">
        <p:scale>
          <a:sx n="88" d="100"/>
          <a:sy n="88" d="100"/>
        </p:scale>
        <p:origin x="49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8" d="100"/>
          <a:sy n="88" d="100"/>
        </p:scale>
        <p:origin x="382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handoutMaster" Target="handoutMasters/handoutMaster1.xml"/><Relationship Id="rId30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image" Target="../media/image14.jp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image" Target="../media/image14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92373DC-11B1-4708-92E2-E1B8EB8D76D8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5_2" csCatId="accent5" phldr="1"/>
      <dgm:spPr/>
    </dgm:pt>
    <dgm:pt modelId="{7084B800-7E1D-4DA6-89C0-37EA52DDBCB8}">
      <dgm:prSet phldrT="[Text]" custT="1"/>
      <dgm:spPr/>
      <dgm:t>
        <a:bodyPr rtlCol="0"/>
        <a:lstStyle/>
        <a:p>
          <a:pPr rtl="0">
            <a:lnSpc>
              <a:spcPct val="100000"/>
            </a:lnSpc>
          </a:pPr>
          <a:r>
            <a:rPr lang="es-ES" sz="2100" noProof="0" dirty="0" smtClean="0">
              <a:solidFill>
                <a:schemeClr val="bg2">
                  <a:lumMod val="50000"/>
                </a:schemeClr>
              </a:solidFill>
            </a:rPr>
            <a:t>HTML</a:t>
          </a:r>
          <a:endParaRPr lang="es-ES" sz="2100" noProof="0" dirty="0">
            <a:solidFill>
              <a:schemeClr val="bg2">
                <a:lumMod val="50000"/>
              </a:schemeClr>
            </a:solidFill>
          </a:endParaRPr>
        </a:p>
      </dgm:t>
    </dgm:pt>
    <dgm:pt modelId="{E459F664-A62C-4466-90D1-14D94F7456F9}" type="parTrans" cxnId="{D7BBB8C6-B60F-4050-B5C1-3F3A86AF4294}">
      <dgm:prSet/>
      <dgm:spPr/>
      <dgm:t>
        <a:bodyPr rtlCol="0"/>
        <a:lstStyle/>
        <a:p>
          <a:pPr rtl="0"/>
          <a:endParaRPr lang="es-ES" noProof="0" dirty="0"/>
        </a:p>
      </dgm:t>
    </dgm:pt>
    <dgm:pt modelId="{29667D30-8073-4626-A65C-0442C9DA4455}" type="sibTrans" cxnId="{D7BBB8C6-B60F-4050-B5C1-3F3A86AF4294}">
      <dgm:prSet/>
      <dgm:spPr/>
      <dgm:t>
        <a:bodyPr rtlCol="0"/>
        <a:lstStyle/>
        <a:p>
          <a:pPr rtl="0"/>
          <a:endParaRPr lang="es-ES" noProof="0" dirty="0"/>
        </a:p>
      </dgm:t>
    </dgm:pt>
    <dgm:pt modelId="{4786322A-3DB1-4B13-A039-9C2B4BD33902}">
      <dgm:prSet phldrT="[Text]" custT="1"/>
      <dgm:spPr/>
      <dgm:t>
        <a:bodyPr rtlCol="0"/>
        <a:lstStyle/>
        <a:p>
          <a:pPr rtl="0">
            <a:lnSpc>
              <a:spcPct val="100000"/>
            </a:lnSpc>
          </a:pPr>
          <a:r>
            <a:rPr lang="es-ES" sz="2100" kern="1200" noProof="0" dirty="0" smtClean="0">
              <a:solidFill>
                <a:srgbClr val="E2E2E8">
                  <a:lumMod val="50000"/>
                </a:srgbClr>
              </a:solidFill>
              <a:latin typeface="Garamond" panose="02020404030301010803"/>
              <a:ea typeface="+mn-ea"/>
              <a:cs typeface="+mn-cs"/>
            </a:rPr>
            <a:t>CSS</a:t>
          </a:r>
          <a:endParaRPr lang="es-ES" sz="2100" kern="1200" noProof="0" dirty="0">
            <a:solidFill>
              <a:srgbClr val="E2E2E8">
                <a:lumMod val="50000"/>
              </a:srgbClr>
            </a:solidFill>
            <a:latin typeface="Garamond" panose="02020404030301010803"/>
            <a:ea typeface="+mn-ea"/>
            <a:cs typeface="+mn-cs"/>
          </a:endParaRPr>
        </a:p>
      </dgm:t>
    </dgm:pt>
    <dgm:pt modelId="{4F3F2426-EA56-4F79-A02F-DE7A210D680D}" type="parTrans" cxnId="{07D1F65C-7C41-4EB6-A133-CA7F29791640}">
      <dgm:prSet/>
      <dgm:spPr/>
      <dgm:t>
        <a:bodyPr rtlCol="0"/>
        <a:lstStyle/>
        <a:p>
          <a:pPr rtl="0"/>
          <a:endParaRPr lang="es-ES" noProof="0" dirty="0"/>
        </a:p>
      </dgm:t>
    </dgm:pt>
    <dgm:pt modelId="{7D0A801E-90E9-4D73-A31E-D58F04D3BBF2}" type="sibTrans" cxnId="{07D1F65C-7C41-4EB6-A133-CA7F29791640}">
      <dgm:prSet/>
      <dgm:spPr/>
      <dgm:t>
        <a:bodyPr rtlCol="0"/>
        <a:lstStyle/>
        <a:p>
          <a:pPr rtl="0"/>
          <a:endParaRPr lang="es-ES" noProof="0" dirty="0"/>
        </a:p>
      </dgm:t>
    </dgm:pt>
    <dgm:pt modelId="{5A259F57-B5C4-40C5-939D-A7C21B16FB47}">
      <dgm:prSet phldrT="[Text]" custT="1"/>
      <dgm:spPr/>
      <dgm:t>
        <a:bodyPr rtlCol="0"/>
        <a:lstStyle/>
        <a:p>
          <a:pPr rtl="0">
            <a:lnSpc>
              <a:spcPct val="100000"/>
            </a:lnSpc>
          </a:pPr>
          <a:r>
            <a:rPr lang="es-ES" sz="2100" kern="1200" noProof="0" dirty="0" smtClean="0">
              <a:solidFill>
                <a:srgbClr val="E2E2E8">
                  <a:lumMod val="50000"/>
                </a:srgbClr>
              </a:solidFill>
              <a:latin typeface="Garamond" panose="02020404030301010803"/>
              <a:ea typeface="+mn-ea"/>
              <a:cs typeface="+mn-cs"/>
            </a:rPr>
            <a:t>JS</a:t>
          </a:r>
          <a:endParaRPr lang="es-ES" sz="2100" kern="1200" noProof="0" dirty="0">
            <a:solidFill>
              <a:srgbClr val="E2E2E8">
                <a:lumMod val="50000"/>
              </a:srgbClr>
            </a:solidFill>
            <a:latin typeface="Garamond" panose="02020404030301010803"/>
            <a:ea typeface="+mn-ea"/>
            <a:cs typeface="+mn-cs"/>
          </a:endParaRPr>
        </a:p>
      </dgm:t>
    </dgm:pt>
    <dgm:pt modelId="{E359194E-724D-4C60-BA35-9B441D11C55E}" type="parTrans" cxnId="{7865863E-1BC2-47AE-BBFB-F40F27A905AE}">
      <dgm:prSet/>
      <dgm:spPr/>
      <dgm:t>
        <a:bodyPr rtlCol="0"/>
        <a:lstStyle/>
        <a:p>
          <a:pPr rtl="0"/>
          <a:endParaRPr lang="es-ES" noProof="0" dirty="0"/>
        </a:p>
      </dgm:t>
    </dgm:pt>
    <dgm:pt modelId="{57311651-50BE-4613-AB4F-1C634C257620}" type="sibTrans" cxnId="{7865863E-1BC2-47AE-BBFB-F40F27A905AE}">
      <dgm:prSet/>
      <dgm:spPr/>
      <dgm:t>
        <a:bodyPr rtlCol="0"/>
        <a:lstStyle/>
        <a:p>
          <a:pPr rtl="0"/>
          <a:endParaRPr lang="es-ES" noProof="0" dirty="0"/>
        </a:p>
      </dgm:t>
    </dgm:pt>
    <dgm:pt modelId="{BEBE168A-5E85-43CC-B9BA-D1974F9A5753}" type="pres">
      <dgm:prSet presAssocID="{592373DC-11B1-4708-92E2-E1B8EB8D76D8}" presName="root" presStyleCnt="0">
        <dgm:presLayoutVars>
          <dgm:dir/>
          <dgm:resizeHandles val="exact"/>
        </dgm:presLayoutVars>
      </dgm:prSet>
      <dgm:spPr/>
    </dgm:pt>
    <dgm:pt modelId="{6F7D1589-E38C-4EEF-8940-633D1FA307AE}" type="pres">
      <dgm:prSet presAssocID="{7084B800-7E1D-4DA6-89C0-37EA52DDBCB8}" presName="compNode" presStyleCnt="0"/>
      <dgm:spPr/>
    </dgm:pt>
    <dgm:pt modelId="{5055791F-FD8B-4C95-BE9E-DCA1684759AE}" type="pres">
      <dgm:prSet presAssocID="{7084B800-7E1D-4DA6-89C0-37EA52DDBCB8}" presName="bgRect" presStyleLbl="bgShp" presStyleIdx="0" presStyleCnt="3" custLinFactNeighborY="338"/>
      <dgm:spPr>
        <a:prstGeom prst="rect">
          <a:avLst/>
        </a:prstGeom>
        <a:solidFill>
          <a:schemeClr val="bg1"/>
        </a:solidFill>
        <a:ln>
          <a:solidFill>
            <a:schemeClr val="bg2">
              <a:lumMod val="75000"/>
            </a:schemeClr>
          </a:solidFill>
        </a:ln>
      </dgm:spPr>
    </dgm:pt>
    <dgm:pt modelId="{3A2A1665-F91D-4C16-A420-BA5DD166AEE3}" type="pres">
      <dgm:prSet presAssocID="{7084B800-7E1D-4DA6-89C0-37EA52DDBCB8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1000" b="-21000"/>
          </a:stretch>
        </a:blipFill>
        <a:ln>
          <a:noFill/>
        </a:ln>
      </dgm:spPr>
      <dgm:extLst/>
    </dgm:pt>
    <dgm:pt modelId="{2BD51AD2-3E0A-4639-9A99-2EB58CCE5B59}" type="pres">
      <dgm:prSet presAssocID="{7084B800-7E1D-4DA6-89C0-37EA52DDBCB8}" presName="spaceRect" presStyleCnt="0"/>
      <dgm:spPr/>
    </dgm:pt>
    <dgm:pt modelId="{C777032A-9475-4396-9274-DE9A78A74CC0}" type="pres">
      <dgm:prSet presAssocID="{7084B800-7E1D-4DA6-89C0-37EA52DDBCB8}" presName="parTx" presStyleLbl="revTx" presStyleIdx="0" presStyleCnt="3" custLinFactNeighborX="-5805">
        <dgm:presLayoutVars>
          <dgm:chMax val="0"/>
          <dgm:chPref val="0"/>
        </dgm:presLayoutVars>
      </dgm:prSet>
      <dgm:spPr/>
      <dgm:t>
        <a:bodyPr/>
        <a:lstStyle/>
        <a:p>
          <a:endParaRPr lang="es-ES"/>
        </a:p>
      </dgm:t>
    </dgm:pt>
    <dgm:pt modelId="{E8F86784-F939-4DC2-B805-3A2239B0770F}" type="pres">
      <dgm:prSet presAssocID="{29667D30-8073-4626-A65C-0442C9DA4455}" presName="sibTrans" presStyleCnt="0"/>
      <dgm:spPr/>
    </dgm:pt>
    <dgm:pt modelId="{B1715078-3176-4DF1-A2E4-CA69BD0DE3DE}" type="pres">
      <dgm:prSet presAssocID="{4786322A-3DB1-4B13-A039-9C2B4BD33902}" presName="compNode" presStyleCnt="0"/>
      <dgm:spPr/>
    </dgm:pt>
    <dgm:pt modelId="{7CF4F8AE-2437-4954-B698-495A078F9E64}" type="pres">
      <dgm:prSet presAssocID="{4786322A-3DB1-4B13-A039-9C2B4BD33902}" presName="bgRect" presStyleLbl="bgShp" presStyleIdx="1" presStyleCnt="3"/>
      <dgm:spPr>
        <a:prstGeom prst="rect">
          <a:avLst/>
        </a:prstGeom>
        <a:solidFill>
          <a:schemeClr val="bg1"/>
        </a:solidFill>
        <a:ln>
          <a:solidFill>
            <a:schemeClr val="bg2">
              <a:lumMod val="75000"/>
            </a:schemeClr>
          </a:solidFill>
        </a:ln>
      </dgm:spPr>
    </dgm:pt>
    <dgm:pt modelId="{321B0D94-DDA9-4A26-A4C1-0608CDA16D85}" type="pres">
      <dgm:prSet presAssocID="{4786322A-3DB1-4B13-A039-9C2B4BD33902}" presName="iconRect" presStyleLbl="node1" presStyleIdx="1" presStyleCnt="3" custScaleX="106708" custScaleY="93858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1000" b="-21000"/>
          </a:stretch>
        </a:blipFill>
        <a:ln>
          <a:noFill/>
        </a:ln>
      </dgm:spPr>
      <dgm:extLst/>
    </dgm:pt>
    <dgm:pt modelId="{6B38183A-C137-4797-A6AA-5032FB424C80}" type="pres">
      <dgm:prSet presAssocID="{4786322A-3DB1-4B13-A039-9C2B4BD33902}" presName="spaceRect" presStyleCnt="0"/>
      <dgm:spPr/>
    </dgm:pt>
    <dgm:pt modelId="{8988E990-E700-4C93-BC55-7BF7864AEFFE}" type="pres">
      <dgm:prSet presAssocID="{4786322A-3DB1-4B13-A039-9C2B4BD33902}" presName="parTx" presStyleLbl="revTx" presStyleIdx="1" presStyleCnt="3" custLinFactNeighborX="-5805">
        <dgm:presLayoutVars>
          <dgm:chMax val="0"/>
          <dgm:chPref val="0"/>
        </dgm:presLayoutVars>
      </dgm:prSet>
      <dgm:spPr/>
      <dgm:t>
        <a:bodyPr/>
        <a:lstStyle/>
        <a:p>
          <a:endParaRPr lang="es-ES"/>
        </a:p>
      </dgm:t>
    </dgm:pt>
    <dgm:pt modelId="{3E0BA4B3-4753-4805-92FA-4429EA7CC897}" type="pres">
      <dgm:prSet presAssocID="{7D0A801E-90E9-4D73-A31E-D58F04D3BBF2}" presName="sibTrans" presStyleCnt="0"/>
      <dgm:spPr/>
    </dgm:pt>
    <dgm:pt modelId="{8AC38D62-D40A-4C03-90E4-2F61E807B6F4}" type="pres">
      <dgm:prSet presAssocID="{5A259F57-B5C4-40C5-939D-A7C21B16FB47}" presName="compNode" presStyleCnt="0"/>
      <dgm:spPr/>
    </dgm:pt>
    <dgm:pt modelId="{362B79DA-BFF8-4895-8DC9-BC10460633E8}" type="pres">
      <dgm:prSet presAssocID="{5A259F57-B5C4-40C5-939D-A7C21B16FB47}" presName="bgRect" presStyleLbl="bgShp" presStyleIdx="2" presStyleCnt="3"/>
      <dgm:spPr>
        <a:prstGeom prst="rect">
          <a:avLst/>
        </a:prstGeom>
        <a:solidFill>
          <a:schemeClr val="bg1"/>
        </a:solidFill>
        <a:ln>
          <a:solidFill>
            <a:schemeClr val="bg2">
              <a:lumMod val="75000"/>
            </a:schemeClr>
          </a:solidFill>
        </a:ln>
      </dgm:spPr>
    </dgm:pt>
    <dgm:pt modelId="{A71047BA-937F-4A10-B7D6-5EC59061C5B1}" type="pres">
      <dgm:prSet presAssocID="{5A259F57-B5C4-40C5-939D-A7C21B16FB47}" presName="iconRect" presStyleLbl="nod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2000" r="-12000"/>
          </a:stretch>
        </a:blipFill>
        <a:ln>
          <a:noFill/>
        </a:ln>
      </dgm:spPr>
      <dgm:extLst/>
    </dgm:pt>
    <dgm:pt modelId="{EB9852C8-8257-43A9-A364-D7E0EB36D00C}" type="pres">
      <dgm:prSet presAssocID="{5A259F57-B5C4-40C5-939D-A7C21B16FB47}" presName="spaceRect" presStyleCnt="0"/>
      <dgm:spPr/>
    </dgm:pt>
    <dgm:pt modelId="{11601319-DCBD-4A85-BAD2-A1583DEC0D33}" type="pres">
      <dgm:prSet presAssocID="{5A259F57-B5C4-40C5-939D-A7C21B16FB47}" presName="parTx" presStyleLbl="revTx" presStyleIdx="2" presStyleCnt="3" custLinFactNeighborX="-5805">
        <dgm:presLayoutVars>
          <dgm:chMax val="0"/>
          <dgm:chPref val="0"/>
        </dgm:presLayoutVars>
      </dgm:prSet>
      <dgm:spPr/>
      <dgm:t>
        <a:bodyPr/>
        <a:lstStyle/>
        <a:p>
          <a:endParaRPr lang="es-ES"/>
        </a:p>
      </dgm:t>
    </dgm:pt>
  </dgm:ptLst>
  <dgm:cxnLst>
    <dgm:cxn modelId="{63841A12-C18B-1141-BB66-67F94352C339}" type="presOf" srcId="{7084B800-7E1D-4DA6-89C0-37EA52DDBCB8}" destId="{C777032A-9475-4396-9274-DE9A78A74CC0}" srcOrd="0" destOrd="0" presId="urn:microsoft.com/office/officeart/2018/2/layout/IconVerticalSolidList"/>
    <dgm:cxn modelId="{F2303A0F-C26C-A347-822C-DA097F252A6B}" type="presOf" srcId="{5A259F57-B5C4-40C5-939D-A7C21B16FB47}" destId="{11601319-DCBD-4A85-BAD2-A1583DEC0D33}" srcOrd="0" destOrd="0" presId="urn:microsoft.com/office/officeart/2018/2/layout/IconVerticalSolidList"/>
    <dgm:cxn modelId="{9B527D63-3134-1743-961D-BB943F9BC328}" type="presOf" srcId="{4786322A-3DB1-4B13-A039-9C2B4BD33902}" destId="{8988E990-E700-4C93-BC55-7BF7864AEFFE}" srcOrd="0" destOrd="0" presId="urn:microsoft.com/office/officeart/2018/2/layout/IconVerticalSolidList"/>
    <dgm:cxn modelId="{7865863E-1BC2-47AE-BBFB-F40F27A905AE}" srcId="{592373DC-11B1-4708-92E2-E1B8EB8D76D8}" destId="{5A259F57-B5C4-40C5-939D-A7C21B16FB47}" srcOrd="2" destOrd="0" parTransId="{E359194E-724D-4C60-BA35-9B441D11C55E}" sibTransId="{57311651-50BE-4613-AB4F-1C634C257620}"/>
    <dgm:cxn modelId="{D7BBB8C6-B60F-4050-B5C1-3F3A86AF4294}" srcId="{592373DC-11B1-4708-92E2-E1B8EB8D76D8}" destId="{7084B800-7E1D-4DA6-89C0-37EA52DDBCB8}" srcOrd="0" destOrd="0" parTransId="{E459F664-A62C-4466-90D1-14D94F7456F9}" sibTransId="{29667D30-8073-4626-A65C-0442C9DA4455}"/>
    <dgm:cxn modelId="{99FCC3A2-7D1A-B343-BC04-AA140FF8D6F7}" type="presOf" srcId="{592373DC-11B1-4708-92E2-E1B8EB8D76D8}" destId="{BEBE168A-5E85-43CC-B9BA-D1974F9A5753}" srcOrd="0" destOrd="0" presId="urn:microsoft.com/office/officeart/2018/2/layout/IconVerticalSolidList"/>
    <dgm:cxn modelId="{07D1F65C-7C41-4EB6-A133-CA7F29791640}" srcId="{592373DC-11B1-4708-92E2-E1B8EB8D76D8}" destId="{4786322A-3DB1-4B13-A039-9C2B4BD33902}" srcOrd="1" destOrd="0" parTransId="{4F3F2426-EA56-4F79-A02F-DE7A210D680D}" sibTransId="{7D0A801E-90E9-4D73-A31E-D58F04D3BBF2}"/>
    <dgm:cxn modelId="{EC6A6010-62D0-E741-9ED3-0E0A4F187C22}" type="presParOf" srcId="{BEBE168A-5E85-43CC-B9BA-D1974F9A5753}" destId="{6F7D1589-E38C-4EEF-8940-633D1FA307AE}" srcOrd="0" destOrd="0" presId="urn:microsoft.com/office/officeart/2018/2/layout/IconVerticalSolidList"/>
    <dgm:cxn modelId="{3651A24D-686D-D14B-8701-AFB991DD91A7}" type="presParOf" srcId="{6F7D1589-E38C-4EEF-8940-633D1FA307AE}" destId="{5055791F-FD8B-4C95-BE9E-DCA1684759AE}" srcOrd="0" destOrd="0" presId="urn:microsoft.com/office/officeart/2018/2/layout/IconVerticalSolidList"/>
    <dgm:cxn modelId="{7B546F74-9BC9-8B4A-907D-549F35C2FD3E}" type="presParOf" srcId="{6F7D1589-E38C-4EEF-8940-633D1FA307AE}" destId="{3A2A1665-F91D-4C16-A420-BA5DD166AEE3}" srcOrd="1" destOrd="0" presId="urn:microsoft.com/office/officeart/2018/2/layout/IconVerticalSolidList"/>
    <dgm:cxn modelId="{E8DFB209-C627-2849-A9A8-82FA4FE3CBC9}" type="presParOf" srcId="{6F7D1589-E38C-4EEF-8940-633D1FA307AE}" destId="{2BD51AD2-3E0A-4639-9A99-2EB58CCE5B59}" srcOrd="2" destOrd="0" presId="urn:microsoft.com/office/officeart/2018/2/layout/IconVerticalSolidList"/>
    <dgm:cxn modelId="{366B5496-FD7E-304F-8B99-D11946F94228}" type="presParOf" srcId="{6F7D1589-E38C-4EEF-8940-633D1FA307AE}" destId="{C777032A-9475-4396-9274-DE9A78A74CC0}" srcOrd="3" destOrd="0" presId="urn:microsoft.com/office/officeart/2018/2/layout/IconVerticalSolidList"/>
    <dgm:cxn modelId="{DE81DE76-EB46-0649-BD1A-C07B117C077E}" type="presParOf" srcId="{BEBE168A-5E85-43CC-B9BA-D1974F9A5753}" destId="{E8F86784-F939-4DC2-B805-3A2239B0770F}" srcOrd="1" destOrd="0" presId="urn:microsoft.com/office/officeart/2018/2/layout/IconVerticalSolidList"/>
    <dgm:cxn modelId="{81974EFD-7ED7-404C-A7EA-97800BA1897B}" type="presParOf" srcId="{BEBE168A-5E85-43CC-B9BA-D1974F9A5753}" destId="{B1715078-3176-4DF1-A2E4-CA69BD0DE3DE}" srcOrd="2" destOrd="0" presId="urn:microsoft.com/office/officeart/2018/2/layout/IconVerticalSolidList"/>
    <dgm:cxn modelId="{7B2034C8-584E-E84E-8A99-1E4DA478C58D}" type="presParOf" srcId="{B1715078-3176-4DF1-A2E4-CA69BD0DE3DE}" destId="{7CF4F8AE-2437-4954-B698-495A078F9E64}" srcOrd="0" destOrd="0" presId="urn:microsoft.com/office/officeart/2018/2/layout/IconVerticalSolidList"/>
    <dgm:cxn modelId="{EBEFAFAD-B5F2-8F47-8319-9C351553D79B}" type="presParOf" srcId="{B1715078-3176-4DF1-A2E4-CA69BD0DE3DE}" destId="{321B0D94-DDA9-4A26-A4C1-0608CDA16D85}" srcOrd="1" destOrd="0" presId="urn:microsoft.com/office/officeart/2018/2/layout/IconVerticalSolidList"/>
    <dgm:cxn modelId="{0C0BCCB3-B2AC-DB41-9209-8BD32F39E7CA}" type="presParOf" srcId="{B1715078-3176-4DF1-A2E4-CA69BD0DE3DE}" destId="{6B38183A-C137-4797-A6AA-5032FB424C80}" srcOrd="2" destOrd="0" presId="urn:microsoft.com/office/officeart/2018/2/layout/IconVerticalSolidList"/>
    <dgm:cxn modelId="{6AF7860D-FDAE-D944-A15C-8365DBB36ED6}" type="presParOf" srcId="{B1715078-3176-4DF1-A2E4-CA69BD0DE3DE}" destId="{8988E990-E700-4C93-BC55-7BF7864AEFFE}" srcOrd="3" destOrd="0" presId="urn:microsoft.com/office/officeart/2018/2/layout/IconVerticalSolidList"/>
    <dgm:cxn modelId="{CD041CC3-1B2B-0A49-8583-652223566037}" type="presParOf" srcId="{BEBE168A-5E85-43CC-B9BA-D1974F9A5753}" destId="{3E0BA4B3-4753-4805-92FA-4429EA7CC897}" srcOrd="3" destOrd="0" presId="urn:microsoft.com/office/officeart/2018/2/layout/IconVerticalSolidList"/>
    <dgm:cxn modelId="{C79D7556-5663-3B45-856D-8AD7077904A0}" type="presParOf" srcId="{BEBE168A-5E85-43CC-B9BA-D1974F9A5753}" destId="{8AC38D62-D40A-4C03-90E4-2F61E807B6F4}" srcOrd="4" destOrd="0" presId="urn:microsoft.com/office/officeart/2018/2/layout/IconVerticalSolidList"/>
    <dgm:cxn modelId="{85E93609-D9D6-D04C-A00A-F1246F71060D}" type="presParOf" srcId="{8AC38D62-D40A-4C03-90E4-2F61E807B6F4}" destId="{362B79DA-BFF8-4895-8DC9-BC10460633E8}" srcOrd="0" destOrd="0" presId="urn:microsoft.com/office/officeart/2018/2/layout/IconVerticalSolidList"/>
    <dgm:cxn modelId="{5ED59C04-8791-F04A-BB21-4A3CDC5678C0}" type="presParOf" srcId="{8AC38D62-D40A-4C03-90E4-2F61E807B6F4}" destId="{A71047BA-937F-4A10-B7D6-5EC59061C5B1}" srcOrd="1" destOrd="0" presId="urn:microsoft.com/office/officeart/2018/2/layout/IconVerticalSolidList"/>
    <dgm:cxn modelId="{4BDF84FC-270E-6145-849A-05FD8C710ACF}" type="presParOf" srcId="{8AC38D62-D40A-4C03-90E4-2F61E807B6F4}" destId="{EB9852C8-8257-43A9-A364-D7E0EB36D00C}" srcOrd="2" destOrd="0" presId="urn:microsoft.com/office/officeart/2018/2/layout/IconVerticalSolidList"/>
    <dgm:cxn modelId="{8AF7C97D-0296-3E48-98E6-5ABF5F48FAE1}" type="presParOf" srcId="{8AC38D62-D40A-4C03-90E4-2F61E807B6F4}" destId="{11601319-DCBD-4A85-BAD2-A1583DEC0D33}" srcOrd="3" destOrd="0" presId="urn:microsoft.com/office/officeart/2018/2/layout/IconVerticalSolidList"/>
  </dgm:cxnLst>
  <dgm:bg>
    <a:noFill/>
  </dgm:bg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055791F-FD8B-4C95-BE9E-DCA1684759AE}">
      <dsp:nvSpPr>
        <dsp:cNvPr id="0" name=""/>
        <dsp:cNvSpPr/>
      </dsp:nvSpPr>
      <dsp:spPr>
        <a:xfrm>
          <a:off x="0" y="4076"/>
          <a:ext cx="4664075" cy="1070620"/>
        </a:xfrm>
        <a:prstGeom prst="rect">
          <a:avLst/>
        </a:prstGeom>
        <a:solidFill>
          <a:schemeClr val="bg1"/>
        </a:solidFill>
        <a:ln>
          <a:solidFill>
            <a:schemeClr val="bg2">
              <a:lumMod val="75000"/>
            </a:schemeClr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A2A1665-F91D-4C16-A420-BA5DD166AEE3}">
      <dsp:nvSpPr>
        <dsp:cNvPr id="0" name=""/>
        <dsp:cNvSpPr/>
      </dsp:nvSpPr>
      <dsp:spPr>
        <a:xfrm>
          <a:off x="323862" y="241347"/>
          <a:ext cx="588841" cy="58884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1000" b="-21000"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77032A-9475-4396-9274-DE9A78A74CC0}">
      <dsp:nvSpPr>
        <dsp:cNvPr id="0" name=""/>
        <dsp:cNvSpPr/>
      </dsp:nvSpPr>
      <dsp:spPr>
        <a:xfrm>
          <a:off x="1037599" y="457"/>
          <a:ext cx="3427508" cy="10706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307" tIns="113307" rIns="113307" bIns="113307" numCol="1" spcCol="1270" rtlCol="0" anchor="ctr" anchorCtr="0">
          <a:noAutofit/>
        </a:bodyPr>
        <a:lstStyle/>
        <a:p>
          <a:pPr lvl="0" algn="l" defTabSz="933450" rt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s-ES" sz="2100" kern="1200" noProof="0" dirty="0" smtClean="0">
              <a:solidFill>
                <a:schemeClr val="bg2">
                  <a:lumMod val="50000"/>
                </a:schemeClr>
              </a:solidFill>
            </a:rPr>
            <a:t>HTML</a:t>
          </a:r>
          <a:endParaRPr lang="es-ES" sz="2100" kern="1200" noProof="0" dirty="0">
            <a:solidFill>
              <a:schemeClr val="bg2">
                <a:lumMod val="50000"/>
              </a:schemeClr>
            </a:solidFill>
          </a:endParaRPr>
        </a:p>
      </dsp:txBody>
      <dsp:txXfrm>
        <a:off x="1037599" y="457"/>
        <a:ext cx="3427508" cy="1070620"/>
      </dsp:txXfrm>
    </dsp:sp>
    <dsp:sp modelId="{7CF4F8AE-2437-4954-B698-495A078F9E64}">
      <dsp:nvSpPr>
        <dsp:cNvPr id="0" name=""/>
        <dsp:cNvSpPr/>
      </dsp:nvSpPr>
      <dsp:spPr>
        <a:xfrm>
          <a:off x="0" y="1338733"/>
          <a:ext cx="4664075" cy="1070620"/>
        </a:xfrm>
        <a:prstGeom prst="rect">
          <a:avLst/>
        </a:prstGeom>
        <a:solidFill>
          <a:schemeClr val="bg1"/>
        </a:solidFill>
        <a:ln>
          <a:solidFill>
            <a:schemeClr val="bg2">
              <a:lumMod val="75000"/>
            </a:schemeClr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21B0D94-DDA9-4A26-A4C1-0608CDA16D85}">
      <dsp:nvSpPr>
        <dsp:cNvPr id="0" name=""/>
        <dsp:cNvSpPr/>
      </dsp:nvSpPr>
      <dsp:spPr>
        <a:xfrm>
          <a:off x="304112" y="1597706"/>
          <a:ext cx="628340" cy="552674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1000" b="-21000"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88E990-E700-4C93-BC55-7BF7864AEFFE}">
      <dsp:nvSpPr>
        <dsp:cNvPr id="0" name=""/>
        <dsp:cNvSpPr/>
      </dsp:nvSpPr>
      <dsp:spPr>
        <a:xfrm>
          <a:off x="1037599" y="1338733"/>
          <a:ext cx="3427508" cy="10706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307" tIns="113307" rIns="113307" bIns="113307" numCol="1" spcCol="1270" rtlCol="0" anchor="ctr" anchorCtr="0">
          <a:noAutofit/>
        </a:bodyPr>
        <a:lstStyle/>
        <a:p>
          <a:pPr lvl="0" algn="l" defTabSz="933450" rt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s-ES" sz="2100" kern="1200" noProof="0" dirty="0" smtClean="0">
              <a:solidFill>
                <a:srgbClr val="E2E2E8">
                  <a:lumMod val="50000"/>
                </a:srgbClr>
              </a:solidFill>
              <a:latin typeface="Garamond" panose="02020404030301010803"/>
              <a:ea typeface="+mn-ea"/>
              <a:cs typeface="+mn-cs"/>
            </a:rPr>
            <a:t>CSS</a:t>
          </a:r>
          <a:endParaRPr lang="es-ES" sz="2100" kern="1200" noProof="0" dirty="0">
            <a:solidFill>
              <a:srgbClr val="E2E2E8">
                <a:lumMod val="50000"/>
              </a:srgbClr>
            </a:solidFill>
            <a:latin typeface="Garamond" panose="02020404030301010803"/>
            <a:ea typeface="+mn-ea"/>
            <a:cs typeface="+mn-cs"/>
          </a:endParaRPr>
        </a:p>
      </dsp:txBody>
      <dsp:txXfrm>
        <a:off x="1037599" y="1338733"/>
        <a:ext cx="3427508" cy="1070620"/>
      </dsp:txXfrm>
    </dsp:sp>
    <dsp:sp modelId="{362B79DA-BFF8-4895-8DC9-BC10460633E8}">
      <dsp:nvSpPr>
        <dsp:cNvPr id="0" name=""/>
        <dsp:cNvSpPr/>
      </dsp:nvSpPr>
      <dsp:spPr>
        <a:xfrm>
          <a:off x="0" y="2677008"/>
          <a:ext cx="4664075" cy="1070620"/>
        </a:xfrm>
        <a:prstGeom prst="rect">
          <a:avLst/>
        </a:prstGeom>
        <a:solidFill>
          <a:schemeClr val="bg1"/>
        </a:solidFill>
        <a:ln>
          <a:solidFill>
            <a:schemeClr val="bg2">
              <a:lumMod val="75000"/>
            </a:schemeClr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71047BA-937F-4A10-B7D6-5EC59061C5B1}">
      <dsp:nvSpPr>
        <dsp:cNvPr id="0" name=""/>
        <dsp:cNvSpPr/>
      </dsp:nvSpPr>
      <dsp:spPr>
        <a:xfrm>
          <a:off x="323862" y="2917898"/>
          <a:ext cx="588841" cy="58884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2000" r="-12000"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601319-DCBD-4A85-BAD2-A1583DEC0D33}">
      <dsp:nvSpPr>
        <dsp:cNvPr id="0" name=""/>
        <dsp:cNvSpPr/>
      </dsp:nvSpPr>
      <dsp:spPr>
        <a:xfrm>
          <a:off x="1037599" y="2677008"/>
          <a:ext cx="3427508" cy="10706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307" tIns="113307" rIns="113307" bIns="113307" numCol="1" spcCol="1270" rtlCol="0" anchor="ctr" anchorCtr="0">
          <a:noAutofit/>
        </a:bodyPr>
        <a:lstStyle/>
        <a:p>
          <a:pPr lvl="0" algn="l" defTabSz="933450" rt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s-ES" sz="2100" kern="1200" noProof="0" dirty="0" smtClean="0">
              <a:solidFill>
                <a:srgbClr val="E2E2E8">
                  <a:lumMod val="50000"/>
                </a:srgbClr>
              </a:solidFill>
              <a:latin typeface="Garamond" panose="02020404030301010803"/>
              <a:ea typeface="+mn-ea"/>
              <a:cs typeface="+mn-cs"/>
            </a:rPr>
            <a:t>JS</a:t>
          </a:r>
          <a:endParaRPr lang="es-ES" sz="2100" kern="1200" noProof="0" dirty="0">
            <a:solidFill>
              <a:srgbClr val="E2E2E8">
                <a:lumMod val="50000"/>
              </a:srgbClr>
            </a:solidFill>
            <a:latin typeface="Garamond" panose="02020404030301010803"/>
            <a:ea typeface="+mn-ea"/>
            <a:cs typeface="+mn-cs"/>
          </a:endParaRPr>
        </a:p>
      </dsp:txBody>
      <dsp:txXfrm>
        <a:off x="1037599" y="2677008"/>
        <a:ext cx="3427508" cy="10706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Lista sólida vertical de iconos"/>
  <dgm:desc val="Se usa para mostrar una serie de elementos visuales de arriba a abajo con texto de nivel 1 o nivel 1 y nivel 2 agrupados en una forma. Funciona mejor con iconos o imágenes pequeñas con descripciones más larga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 xmlns="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>
            <a:extLst>
              <a:ext uri="{FF2B5EF4-FFF2-40B4-BE49-F238E27FC236}">
                <a16:creationId xmlns:a16="http://schemas.microsoft.com/office/drawing/2014/main" id="{D9CB4F3C-75A8-4BB8-A18E-B730DDD68B5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dirty="0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06AE10D8-98A5-4E68-A41F-7AA79FF6968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06FC9924-390A-43CD-9A5F-FD31409A8BC3}" type="datetime1">
              <a:rPr lang="es-ES" smtClean="0"/>
              <a:t>11/07/2020</a:t>
            </a:fld>
            <a:endParaRPr lang="es-ES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177EF411-0DAB-4BCE-94A8-E903E205493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dirty="0"/>
          </a:p>
        </p:txBody>
      </p:sp>
      <p:sp>
        <p:nvSpPr>
          <p:cNvPr id="5" name="Marcador de posición de número de diapositiva 4">
            <a:extLst>
              <a:ext uri="{FF2B5EF4-FFF2-40B4-BE49-F238E27FC236}">
                <a16:creationId xmlns:a16="http://schemas.microsoft.com/office/drawing/2014/main" id="{3A11237F-7CCA-4423-B624-29C06FF2E74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5A8CD4AB-B9A2-4248-B31F-8EBC71546D8D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86977919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noProof="0" dirty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6B62B8-53C9-40A3-BD5F-B206C99B0F65}" type="datetime1">
              <a:rPr lang="es-ES" smtClean="0"/>
              <a:pPr/>
              <a:t>11/07/2020</a:t>
            </a:fld>
            <a:endParaRPr lang="es-ES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" noProof="0" dirty="0"/>
          </a:p>
        </p:txBody>
      </p:sp>
      <p:sp>
        <p:nvSpPr>
          <p:cNvPr id="5" name="Marcador de posición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 dirty="0"/>
              <a:t>Haga clic para modificar los estilos de texto del patrón</a:t>
            </a:r>
          </a:p>
          <a:p>
            <a:pPr lvl="1" rtl="0"/>
            <a:r>
              <a:rPr lang="es-ES" noProof="0" dirty="0"/>
              <a:t>Segundo nivel</a:t>
            </a:r>
          </a:p>
          <a:p>
            <a:pPr lvl="2" rtl="0"/>
            <a:r>
              <a:rPr lang="es-ES" noProof="0" dirty="0"/>
              <a:t>Tercer nivel</a:t>
            </a:r>
          </a:p>
          <a:p>
            <a:pPr lvl="3" rtl="0"/>
            <a:r>
              <a:rPr lang="es-ES" noProof="0" dirty="0"/>
              <a:t>Cuarto nivel</a:t>
            </a:r>
          </a:p>
          <a:p>
            <a:pPr lvl="4" rtl="0"/>
            <a:r>
              <a:rPr lang="es-ES" noProof="0" dirty="0"/>
              <a:t>Quinto nivel</a:t>
            </a:r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noProof="0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AABE9C73-6CDE-45E2-97F8-E3C5308FA232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763496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AABE9C73-6CDE-45E2-97F8-E3C5308FA232}" type="slidenum">
              <a:rPr lang="es-ES" smtClean="0"/>
              <a:t>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674707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AABE9C73-6CDE-45E2-97F8-E3C5308FA232}" type="slidenum">
              <a:rPr lang="es-ES" smtClean="0"/>
              <a:t>21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701993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AABE9C73-6CDE-45E2-97F8-E3C5308FA232}" type="slidenum">
              <a:rPr lang="es-ES" smtClean="0"/>
              <a:t>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420078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AABE9C73-6CDE-45E2-97F8-E3C5308FA232}" type="slidenum">
              <a:rPr lang="es-ES" smtClean="0"/>
              <a:t>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615120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AABE9C73-6CDE-45E2-97F8-E3C5308FA232}" type="slidenum">
              <a:rPr lang="es-ES" smtClean="0"/>
              <a:t>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928056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AABE9C73-6CDE-45E2-97F8-E3C5308FA232}" type="slidenum">
              <a:rPr lang="es-ES" smtClean="0"/>
              <a:t>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888545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AABE9C73-6CDE-45E2-97F8-E3C5308FA232}" type="slidenum">
              <a:rPr lang="es-ES" smtClean="0"/>
              <a:t>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2177601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AABE9C73-6CDE-45E2-97F8-E3C5308FA232}" type="slidenum">
              <a:rPr lang="es-ES" smtClean="0"/>
              <a:t>8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95857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AABE9C73-6CDE-45E2-97F8-E3C5308FA232}" type="slidenum">
              <a:rPr lang="es-ES" smtClean="0"/>
              <a:t>11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308418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AABE9C73-6CDE-45E2-97F8-E3C5308FA232}" type="slidenum">
              <a:rPr lang="es-ES" smtClean="0"/>
              <a:t>14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7315118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 useBgFill="1">
        <p:nvSpPr>
          <p:cNvPr id="10" name="Rectángulo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ángulo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ángulo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upo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Conector recto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ector recto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ector recto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rtlCol="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 rtlCol="0"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Haga clic para modificar el estilo de subtítulo del patrón</a:t>
            </a:r>
            <a:endParaRPr lang="es-ES" noProof="0" dirty="0"/>
          </a:p>
        </p:txBody>
      </p:sp>
      <p:sp>
        <p:nvSpPr>
          <p:cNvPr id="20" name="Marcador de fecha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 rtlCol="0"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pPr rtl="0"/>
            <a:fld id="{60517127-517C-4BCC-BCB6-0AE7D1B87E17}" type="datetime1">
              <a:rPr lang="es-ES" noProof="0" smtClean="0"/>
              <a:t>11/07/2020</a:t>
            </a:fld>
            <a:endParaRPr lang="es-ES" noProof="0" dirty="0"/>
          </a:p>
        </p:txBody>
      </p:sp>
      <p:sp>
        <p:nvSpPr>
          <p:cNvPr id="21" name="Marcador de posición de pie de página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 rtlCol="0"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endParaRPr lang="es-ES" noProof="0" dirty="0"/>
          </a:p>
        </p:txBody>
      </p:sp>
      <p:sp>
        <p:nvSpPr>
          <p:cNvPr id="22" name="Marcador de posición de número de diapositiva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 rtlCol="0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fld id="{34B7E4EF-A1BD-40F4-AB7B-04F084DD991D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9820198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1_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rtlCol="0" anchor="b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b="0" kern="1200" cap="none" spc="0" baseline="0" dirty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 rtlCol="0"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 rtlCol="0"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8" name="Marcador de fecha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 rtlCol="0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fld id="{0FC5B80F-3B08-426A-A2A0-3282CBADA712}" type="datetime1">
              <a:rPr lang="es-ES" noProof="0" smtClean="0"/>
              <a:t>11/07/2020</a:t>
            </a:fld>
            <a:endParaRPr lang="es-ES" noProof="0" dirty="0"/>
          </a:p>
        </p:txBody>
      </p:sp>
      <p:sp>
        <p:nvSpPr>
          <p:cNvPr id="9" name="Marcador de pie de página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 rtlCol="0"/>
          <a:lstStyle>
            <a:lvl1pPr algn="l">
              <a:defRPr/>
            </a:lvl1pPr>
          </a:lstStyle>
          <a:p>
            <a:pPr rtl="0"/>
            <a:endParaRPr lang="es-ES" noProof="0" dirty="0"/>
          </a:p>
        </p:txBody>
      </p:sp>
      <p:sp>
        <p:nvSpPr>
          <p:cNvPr id="11" name="Marcador de número de diapositiva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 rtlCol="0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fld id="{34B7E4EF-A1BD-40F4-AB7B-04F084DD991D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546804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Imagen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ángulo 24">
            <a:extLst>
              <a:ext uri="{FF2B5EF4-FFF2-40B4-BE49-F238E27FC236}">
                <a16:creationId xmlns:a16="http://schemas.microsoft.com/office/drawing/2014/main" id="{CD7A40E7-331A-409D-8385-D6893D1EA86A}"/>
              </a:ext>
            </a:extLst>
          </p:cNvPr>
          <p:cNvSpPr/>
          <p:nvPr userDrawn="1"/>
        </p:nvSpPr>
        <p:spPr>
          <a:xfrm>
            <a:off x="948394" y="941695"/>
            <a:ext cx="5452526" cy="497461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24" name="Marcador de posición de imagen 23">
            <a:extLst>
              <a:ext uri="{FF2B5EF4-FFF2-40B4-BE49-F238E27FC236}">
                <a16:creationId xmlns:a16="http://schemas.microsoft.com/office/drawing/2014/main" id="{75561E95-1FD2-4358-9E4C-3D2E929E487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948394 w 12192000"/>
              <a:gd name="connsiteY0" fmla="*/ 941695 h 6858000"/>
              <a:gd name="connsiteX1" fmla="*/ 948394 w 12192000"/>
              <a:gd name="connsiteY1" fmla="*/ 5916305 h 6858000"/>
              <a:gd name="connsiteX2" fmla="*/ 6400920 w 12192000"/>
              <a:gd name="connsiteY2" fmla="*/ 5916305 h 6858000"/>
              <a:gd name="connsiteX3" fmla="*/ 6400920 w 12192000"/>
              <a:gd name="connsiteY3" fmla="*/ 941695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948394" y="941695"/>
                </a:moveTo>
                <a:lnTo>
                  <a:pt x="948394" y="5916305"/>
                </a:lnTo>
                <a:lnTo>
                  <a:pt x="6400920" y="5916305"/>
                </a:lnTo>
                <a:lnTo>
                  <a:pt x="6400920" y="941695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noAutofit/>
          </a:bodyPr>
          <a:lstStyle>
            <a:lvl1pPr marL="0" indent="0" algn="ctr">
              <a:buNone/>
              <a:defRPr/>
            </a:lvl1pPr>
          </a:lstStyle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8" name="Marcador de fecha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 rtlCol="0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fld id="{FEF3AE9B-883C-446C-AF98-B7792342A321}" type="datetime1">
              <a:rPr lang="es-ES" noProof="0" smtClean="0"/>
              <a:t>11/07/2020</a:t>
            </a:fld>
            <a:endParaRPr lang="es-ES" noProof="0" dirty="0"/>
          </a:p>
        </p:txBody>
      </p:sp>
      <p:sp>
        <p:nvSpPr>
          <p:cNvPr id="9" name="Marcador de pie de página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 rtlCol="0"/>
          <a:lstStyle>
            <a:lvl1pPr algn="l">
              <a:defRPr/>
            </a:lvl1pPr>
          </a:lstStyle>
          <a:p>
            <a:pPr rtl="0"/>
            <a:endParaRPr lang="es-ES" noProof="0" dirty="0"/>
          </a:p>
        </p:txBody>
      </p:sp>
      <p:sp>
        <p:nvSpPr>
          <p:cNvPr id="11" name="Marcador de número de diapositiva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 rtlCol="0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fld id="{34B7E4EF-A1BD-40F4-AB7B-04F084DD991D}" type="slidenum">
              <a:rPr lang="es-ES" noProof="0" smtClean="0"/>
              <a:t>‹Nº›</a:t>
            </a:fld>
            <a:endParaRPr lang="es-ES" noProof="0" dirty="0"/>
          </a:p>
        </p:txBody>
      </p:sp>
      <p:sp>
        <p:nvSpPr>
          <p:cNvPr id="22" name="Marcador de contenido 3">
            <a:extLst>
              <a:ext uri="{FF2B5EF4-FFF2-40B4-BE49-F238E27FC236}">
                <a16:creationId xmlns:a16="http://schemas.microsoft.com/office/drawing/2014/main" id="{6E7077FF-6FAE-4A98-862F-3A2F931B9589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1357950" y="2852792"/>
            <a:ext cx="4633415" cy="2572193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id="{351E07B6-8D69-4F8A-9729-400511B37F8B}"/>
              </a:ext>
            </a:extLst>
          </p:cNvPr>
          <p:cNvSpPr/>
          <p:nvPr userDrawn="1"/>
        </p:nvSpPr>
        <p:spPr>
          <a:xfrm>
            <a:off x="1101715" y="1106424"/>
            <a:ext cx="5120640" cy="46451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357950" y="1352804"/>
            <a:ext cx="4633415" cy="1333641"/>
          </a:xfrm>
        </p:spPr>
        <p:txBody>
          <a:bodyPr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b="0" kern="1200" cap="none" spc="0" baseline="0" dirty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8111384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Marcador de posición de imagen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 rtlCol="0"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rtl="0"/>
            <a:fld id="{AD0B968A-3BD6-45FA-94FE-92D46BF360D2}" type="datetime1">
              <a:rPr lang="es-ES" noProof="0" smtClean="0"/>
              <a:t>11/07/2020</a:t>
            </a:fld>
            <a:endParaRPr lang="es-ES" noProof="0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 rtlCol="0"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 rtl="0"/>
            <a:endParaRPr lang="es-ES" noProof="0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 rtlCol="0"/>
          <a:lstStyle/>
          <a:p>
            <a:pPr rtl="0"/>
            <a:fld id="{34B7E4EF-A1BD-40F4-AB7B-04F084DD991D}" type="slidenum">
              <a:rPr lang="es-ES" noProof="0" smtClean="0"/>
              <a:t>‹Nº›</a:t>
            </a:fld>
            <a:endParaRPr lang="es-ES" noProof="0" dirty="0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rtlCol="0"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 rtlCol="0"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24010013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F9FC92B-C74C-4F25-8225-AD6BB439FEF4}" type="datetime1">
              <a:rPr lang="es-ES" noProof="0" smtClean="0"/>
              <a:t>11/07/2020</a:t>
            </a:fld>
            <a:endParaRPr lang="es-ES" noProof="0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B7E4EF-A1BD-40F4-AB7B-04F084DD991D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6285581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ángulo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 useBgFill="1">
        <p:nvSpPr>
          <p:cNvPr id="23" name="Rectángulo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ángulo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ángulo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rtlCol="0"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grpSp>
        <p:nvGrpSpPr>
          <p:cNvPr id="16" name="Grupo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Conector recto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ector recto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ector recto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rtlCol="0"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 rtlCol="0"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 rtl="0"/>
            <a:fld id="{8C49AFE2-3430-46BE-85DB-B0C45A4635E5}" type="datetime1">
              <a:rPr lang="es-ES" noProof="0" smtClean="0"/>
              <a:t>11/07/2020</a:t>
            </a:fld>
            <a:endParaRPr lang="es-ES" noProof="0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 rtlCol="0"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endParaRPr lang="es-ES" noProof="0" dirty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 rtlCol="0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fld id="{34B7E4EF-A1BD-40F4-AB7B-04F084DD991D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870343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conteni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contenido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 rtlCol="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 rtlCol="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AEC6216-7BE4-455C-91A0-B1DBA47076B8}" type="datetime1">
              <a:rPr lang="es-ES" noProof="0" smtClean="0"/>
              <a:t>11/07/2020</a:t>
            </a:fld>
            <a:endParaRPr lang="es-ES" noProof="0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B7E4EF-A1BD-40F4-AB7B-04F084DD991D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3055568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s conteni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Marcador de posición de imagen 11">
            <a:extLst>
              <a:ext uri="{FF2B5EF4-FFF2-40B4-BE49-F238E27FC236}">
                <a16:creationId xmlns:a16="http://schemas.microsoft.com/office/drawing/2014/main" id="{2F2F0876-DA34-44C2-B05E-66533803FE6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33400" y="246600"/>
            <a:ext cx="11725200" cy="6364800"/>
          </a:xfrm>
        </p:spPr>
        <p:txBody>
          <a:bodyPr rtlCol="0" anchor="ctr" anchorCtr="0"/>
          <a:lstStyle>
            <a:lvl1pPr marL="0" indent="0" algn="ctr">
              <a:buNone/>
              <a:defRPr/>
            </a:lvl1pPr>
          </a:lstStyle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10" name="Marcador de posición de imagen 9">
            <a:extLst>
              <a:ext uri="{FF2B5EF4-FFF2-40B4-BE49-F238E27FC236}">
                <a16:creationId xmlns:a16="http://schemas.microsoft.com/office/drawing/2014/main" id="{6E352C7E-BCE1-47CD-872E-2935DD89FC2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52488" y="2103438"/>
            <a:ext cx="5243512" cy="3748087"/>
          </a:xfrm>
        </p:spPr>
        <p:txBody>
          <a:bodyPr rtlCol="0" anchor="ctr" anchorCtr="0"/>
          <a:lstStyle>
            <a:lvl1pPr marL="0" indent="0" algn="ctr">
              <a:buNone/>
              <a:defRPr/>
            </a:lvl1pPr>
          </a:lstStyle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8" name="Título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 rtlCol="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46FA2CA-A3A7-492B-B980-D757253257C8}" type="datetime1">
              <a:rPr lang="es-ES" noProof="0" smtClean="0"/>
              <a:t>11/07/2020</a:t>
            </a:fld>
            <a:endParaRPr lang="es-ES" noProof="0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B7E4EF-A1BD-40F4-AB7B-04F084DD991D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2239268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rtlCol="0"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 rtlCol="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5" name="Marcador de posición de texto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rtlCol="0"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6" name="Marcador de posición de contenido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 rtlCol="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B790254-B8BC-4444-AEB1-0E0A795AE0D9}" type="datetime1">
              <a:rPr lang="es-ES" noProof="0" smtClean="0"/>
              <a:t>11/07/2020</a:t>
            </a:fld>
            <a:endParaRPr lang="es-ES" noProof="0" dirty="0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B7E4EF-A1BD-40F4-AB7B-04F084DD991D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5235916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171FD0B-1489-4700-B5E9-A7F48A228747}" type="datetime1">
              <a:rPr lang="es-ES" noProof="0" smtClean="0"/>
              <a:t>11/07/2020</a:t>
            </a:fld>
            <a:endParaRPr lang="es-ES" noProof="0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B7E4EF-A1BD-40F4-AB7B-04F084DD991D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7587720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CF479D8-5BD4-4B26-B5B1-2CF114CC1872}" type="datetime1">
              <a:rPr lang="es-ES" noProof="0" smtClean="0"/>
              <a:t>11/07/2020</a:t>
            </a:fld>
            <a:endParaRPr lang="es-ES" noProof="0" dirty="0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B7E4EF-A1BD-40F4-AB7B-04F084DD991D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8659519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 rtlCol="0"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 rtlCol="0"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8" name="Marcador de fecha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 rtlCol="0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fld id="{6F8E090A-1D45-43DA-9424-70A9B39249B0}" type="datetime1">
              <a:rPr lang="es-ES" noProof="0" smtClean="0"/>
              <a:t>11/07/2020</a:t>
            </a:fld>
            <a:endParaRPr lang="es-ES" noProof="0" dirty="0"/>
          </a:p>
        </p:txBody>
      </p:sp>
      <p:sp>
        <p:nvSpPr>
          <p:cNvPr id="9" name="Marcador de pie de página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 rtlCol="0"/>
          <a:lstStyle>
            <a:lvl1pPr algn="l">
              <a:defRPr/>
            </a:lvl1pPr>
          </a:lstStyle>
          <a:p>
            <a:pPr rtl="0"/>
            <a:endParaRPr lang="es-ES" noProof="0" dirty="0"/>
          </a:p>
        </p:txBody>
      </p:sp>
      <p:sp>
        <p:nvSpPr>
          <p:cNvPr id="11" name="Marcador de número de diapositiva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 rtlCol="0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fld id="{34B7E4EF-A1BD-40F4-AB7B-04F084DD991D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6966449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ángulo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7" name="Rectángulo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ángulo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Marcador de posición de título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s-ES" noProof="0" dirty="0"/>
              <a:t>Haga clic para modificar el estilo de título del patrón</a:t>
            </a:r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s-ES" noProof="0" dirty="0"/>
              <a:t>Haga clic para modificar los estilos de texto del patrón</a:t>
            </a:r>
          </a:p>
          <a:p>
            <a:pPr lvl="1" rtl="0"/>
            <a:r>
              <a:rPr lang="es-ES" noProof="0" dirty="0"/>
              <a:t>Segundo nivel</a:t>
            </a:r>
          </a:p>
          <a:p>
            <a:pPr lvl="2" rtl="0"/>
            <a:r>
              <a:rPr lang="es-ES" noProof="0" dirty="0"/>
              <a:t>Tercer nivel</a:t>
            </a:r>
          </a:p>
          <a:p>
            <a:pPr lvl="3" rtl="0"/>
            <a:r>
              <a:rPr lang="es-ES" noProof="0" dirty="0"/>
              <a:t>Cuarto nivel</a:t>
            </a:r>
          </a:p>
          <a:p>
            <a:pPr lvl="4" rtl="0"/>
            <a:r>
              <a:rPr lang="es-ES" noProof="0" dirty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EACD31FB-48AB-43E4-9E7E-E0CD7FA14C5F}" type="datetime1">
              <a:rPr lang="es-ES" noProof="0" smtClean="0"/>
              <a:t>11/07/2020</a:t>
            </a:fld>
            <a:endParaRPr lang="es-ES" noProof="0" dirty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endParaRPr lang="es-ES" noProof="0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34B7E4EF-A1BD-40F4-AB7B-04F084DD991D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5604247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  <p:sldLayoutId id="2147483733" r:id="rId2"/>
    <p:sldLayoutId id="2147483734" r:id="rId3"/>
    <p:sldLayoutId id="2147483735" r:id="rId4"/>
    <p:sldLayoutId id="2147483739" r:id="rId5"/>
    <p:sldLayoutId id="2147483730" r:id="rId6"/>
    <p:sldLayoutId id="2147483736" r:id="rId7"/>
    <p:sldLayoutId id="2147483737" r:id="rId8"/>
    <p:sldLayoutId id="2147483727" r:id="rId9"/>
    <p:sldLayoutId id="2147483741" r:id="rId10"/>
    <p:sldLayoutId id="2147483740" r:id="rId11"/>
    <p:sldLayoutId id="2147483728" r:id="rId1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michalsnik.github.io/aos/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12.jp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13.jpg"/><Relationship Id="rId9" Type="http://schemas.microsoft.com/office/2007/relationships/diagramDrawing" Target="../diagrams/drawing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loading.io/css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0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fontawesome.com/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ángulo 8">
            <a:extLst>
              <a:ext uri="{FF2B5EF4-FFF2-40B4-BE49-F238E27FC236}">
                <a16:creationId xmlns:a16="http://schemas.microsoft.com/office/drawing/2014/main" id="{6F40FBDA-CEB1-40F0-9AB9-BD9C402D70F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pic>
        <p:nvPicPr>
          <p:cNvPr id="4" name="Imagen 3" descr="Un hombre con auriculares y un portátil">
            <a:extLst>
              <a:ext uri="{FF2B5EF4-FFF2-40B4-BE49-F238E27FC236}">
                <a16:creationId xmlns:a16="http://schemas.microsoft.com/office/drawing/2014/main" id="{ADA04C7C-FE8B-4C2F-BF2E-CBD501A02DF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/>
          <a:stretch/>
        </p:blipFill>
        <p:spPr>
          <a:xfrm>
            <a:off x="11" y="11"/>
            <a:ext cx="12191978" cy="6857988"/>
          </a:xfrm>
          <a:prstGeom prst="rect">
            <a:avLst/>
          </a:prstGeom>
        </p:spPr>
      </p:pic>
      <p:sp>
        <p:nvSpPr>
          <p:cNvPr id="11" name="Rectángulo 10">
            <a:extLst>
              <a:ext uri="{FF2B5EF4-FFF2-40B4-BE49-F238E27FC236}">
                <a16:creationId xmlns:a16="http://schemas.microsoft.com/office/drawing/2014/main" id="{0344D4FE-ABEF-4230-9E4E-AD5782FC78A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noFill/>
          <a:ln w="9525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1253F3E-E6E8-4DEE-A6F6-D6A88FD391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69532" y="2091263"/>
            <a:ext cx="8652938" cy="2461504"/>
          </a:xfrm>
        </p:spPr>
        <p:txBody>
          <a:bodyPr rtlCol="0">
            <a:normAutofit/>
          </a:bodyPr>
          <a:lstStyle/>
          <a:p>
            <a:pPr rtl="0"/>
            <a:r>
              <a:rPr lang="es-ES" dirty="0" smtClean="0"/>
              <a:t>AUREOM</a:t>
            </a:r>
            <a:endParaRPr lang="es-ES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C954176-1A2D-47B9-B195-FB21407C04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69532" y="4623127"/>
            <a:ext cx="8655200" cy="1083288"/>
          </a:xfrm>
        </p:spPr>
        <p:txBody>
          <a:bodyPr rtlCol="0">
            <a:normAutofit/>
          </a:bodyPr>
          <a:lstStyle/>
          <a:p>
            <a:pPr rtl="0">
              <a:spcAft>
                <a:spcPts val="600"/>
              </a:spcAft>
            </a:pPr>
            <a:r>
              <a:rPr lang="es-ES" sz="2400" dirty="0" smtClean="0">
                <a:solidFill>
                  <a:schemeClr val="tx2">
                    <a:lumMod val="90000"/>
                  </a:schemeClr>
                </a:solidFill>
              </a:rPr>
              <a:t>Proyecto final SCESI-postulantes</a:t>
            </a:r>
          </a:p>
          <a:p>
            <a:pPr rtl="0">
              <a:spcAft>
                <a:spcPts val="600"/>
              </a:spcAft>
            </a:pPr>
            <a:r>
              <a:rPr lang="es-ES" sz="2400" b="1" i="1" dirty="0" smtClean="0">
                <a:solidFill>
                  <a:srgbClr val="FF6600"/>
                </a:solidFill>
              </a:rPr>
              <a:t>ANGEL CHRISTIAN FLORES LAZARTE</a:t>
            </a:r>
            <a:endParaRPr lang="es-ES" sz="2400" b="1" i="1" dirty="0">
              <a:solidFill>
                <a:srgbClr val="FF6600"/>
              </a:solidFill>
            </a:endParaRP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9325F979-D3F9-4926-81B7-7ACCB31A501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9525" cap="sq" cmpd="sng" algn="ctr">
            <a:solidFill>
              <a:schemeClr val="tx1">
                <a:lumMod val="75000"/>
                <a:lumOff val="25000"/>
                <a:alpha val="80000"/>
              </a:schemeClr>
            </a:solidFill>
            <a:prstDash val="solid"/>
            <a:miter lim="800000"/>
          </a:ln>
          <a:effectLst/>
        </p:spPr>
      </p:sp>
      <p:pic>
        <p:nvPicPr>
          <p:cNvPr id="7" name="Imagen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0400" y="1831233"/>
            <a:ext cx="2528327" cy="2981563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9065" y="1801972"/>
            <a:ext cx="2553140" cy="3010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5354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04088" y="450037"/>
            <a:ext cx="10058400" cy="916240"/>
          </a:xfrm>
        </p:spPr>
        <p:txBody>
          <a:bodyPr/>
          <a:lstStyle/>
          <a:p>
            <a:pPr algn="ctr"/>
            <a:r>
              <a:rPr lang="es-US" dirty="0" smtClean="0"/>
              <a:t>HTML productos.html</a:t>
            </a:r>
            <a:endParaRPr lang="en-US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069848" y="1434254"/>
            <a:ext cx="4663440" cy="640080"/>
          </a:xfrm>
        </p:spPr>
        <p:txBody>
          <a:bodyPr>
            <a:normAutofit lnSpcReduction="10000"/>
          </a:bodyPr>
          <a:lstStyle/>
          <a:p>
            <a:r>
              <a:rPr lang="es-US" dirty="0" smtClean="0"/>
              <a:t>Efecto de las cajas</a:t>
            </a:r>
          </a:p>
          <a:p>
            <a:r>
              <a:rPr lang="es-US" dirty="0" smtClean="0"/>
              <a:t>“data-</a:t>
            </a:r>
            <a:r>
              <a:rPr lang="es-US" dirty="0" err="1" smtClean="0"/>
              <a:t>aos</a:t>
            </a:r>
            <a:r>
              <a:rPr lang="es-US" dirty="0" smtClean="0"/>
              <a:t>=“</a:t>
            </a:r>
            <a:r>
              <a:rPr lang="es-US" dirty="0" err="1" smtClean="0"/>
              <a:t>flip-left</a:t>
            </a:r>
            <a:r>
              <a:rPr lang="es-US" dirty="0" smtClean="0"/>
              <a:t>’</a:t>
            </a:r>
            <a:endParaRPr lang="en-US" dirty="0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458712" y="1434253"/>
            <a:ext cx="4663440" cy="1779209"/>
          </a:xfrm>
        </p:spPr>
        <p:txBody>
          <a:bodyPr/>
          <a:lstStyle/>
          <a:p>
            <a:r>
              <a:rPr lang="es-US" sz="2400" dirty="0" smtClean="0"/>
              <a:t>Como?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US" dirty="0" smtClean="0"/>
              <a:t>Ingresar al siguiente link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hlinkClick r:id="rId2"/>
              </a:rPr>
              <a:t>https://michalsnik.github.io/aos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US" dirty="0" smtClean="0"/>
              <a:t>Escoge el efecto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US" dirty="0" err="1" smtClean="0"/>
              <a:t>Explicacion</a:t>
            </a:r>
            <a:endParaRPr lang="en-US" dirty="0"/>
          </a:p>
        </p:txBody>
      </p:sp>
      <p:pic>
        <p:nvPicPr>
          <p:cNvPr id="7" name="Marcador de contenido 6"/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18" t="34298" r="37239" b="32839"/>
          <a:stretch/>
        </p:blipFill>
        <p:spPr>
          <a:xfrm>
            <a:off x="416704" y="2612571"/>
            <a:ext cx="5491719" cy="3319297"/>
          </a:xfrm>
        </p:spPr>
      </p:pic>
      <p:pic>
        <p:nvPicPr>
          <p:cNvPr id="11" name="Marcador de contenido 10"/>
          <p:cNvPicPr>
            <a:picLocks noGrp="1" noChangeAspect="1"/>
          </p:cNvPicPr>
          <p:nvPr>
            <p:ph sz="quarter" idx="4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66" t="27327" r="16083" b="5290"/>
          <a:stretch/>
        </p:blipFill>
        <p:spPr>
          <a:xfrm>
            <a:off x="6322424" y="3388298"/>
            <a:ext cx="4711336" cy="2620279"/>
          </a:xfrm>
        </p:spPr>
      </p:pic>
    </p:spTree>
    <p:extLst>
      <p:ext uri="{BB962C8B-B14F-4D97-AF65-F5344CB8AC3E}">
        <p14:creationId xmlns:p14="http://schemas.microsoft.com/office/powerpoint/2010/main" val="11759269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Rectángulo 47">
            <a:extLst>
              <a:ext uri="{FF2B5EF4-FFF2-40B4-BE49-F238E27FC236}">
                <a16:creationId xmlns:a16="http://schemas.microsoft.com/office/drawing/2014/main" id="{1E94681D-2A4C-4A8D-B9B5-31D440D0328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50" name="Rectángulo 49">
            <a:extLst>
              <a:ext uri="{FF2B5EF4-FFF2-40B4-BE49-F238E27FC236}">
                <a16:creationId xmlns:a16="http://schemas.microsoft.com/office/drawing/2014/main" id="{FB65ABA3-820C-4D75-9437-9EFA1ADFE13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52" name="Rectángulo 51">
            <a:extLst>
              <a:ext uri="{FF2B5EF4-FFF2-40B4-BE49-F238E27FC236}">
                <a16:creationId xmlns:a16="http://schemas.microsoft.com/office/drawing/2014/main" id="{036BF2FB-90D8-48DB-BD34-D040CDCFF20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pic>
        <p:nvPicPr>
          <p:cNvPr id="6" name="Marcador de contenido 5" descr="Grupo de alumnos">
            <a:extLst>
              <a:ext uri="{FF2B5EF4-FFF2-40B4-BE49-F238E27FC236}">
                <a16:creationId xmlns:a16="http://schemas.microsoft.com/office/drawing/2014/main" id="{B1DE2944-CBE6-437E-B09B-0F786EE86F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" y="10"/>
            <a:ext cx="12191982" cy="6857990"/>
          </a:xfrm>
          <a:prstGeom prst="rect">
            <a:avLst/>
          </a:prstGeom>
          <a:noFill/>
        </p:spPr>
      </p:pic>
      <p:sp>
        <p:nvSpPr>
          <p:cNvPr id="54" name="Rectángulo 53">
            <a:extLst>
              <a:ext uri="{FF2B5EF4-FFF2-40B4-BE49-F238E27FC236}">
                <a16:creationId xmlns:a16="http://schemas.microsoft.com/office/drawing/2014/main" id="{CD64F326-929E-45E2-B54D-DC7E1720773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0224" y="941695"/>
            <a:ext cx="5452527" cy="497461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56" name="Rectángulo 55">
            <a:extLst>
              <a:ext uri="{FF2B5EF4-FFF2-40B4-BE49-F238E27FC236}">
                <a16:creationId xmlns:a16="http://schemas.microsoft.com/office/drawing/2014/main" id="{7BFCDFD7-7B3B-4ED9-B533-34D0B37244F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56167" y="1106424"/>
            <a:ext cx="5120640" cy="464515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DE88500-3CF8-4097-8DEC-19D4A816CC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0846" y="1352277"/>
            <a:ext cx="4633416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 rtl="0">
              <a:lnSpc>
                <a:spcPct val="90000"/>
              </a:lnSpc>
            </a:pPr>
            <a:r>
              <a:rPr lang="es-ES" sz="4000" dirty="0" smtClean="0"/>
              <a:t>CSS</a:t>
            </a:r>
            <a:endParaRPr lang="es-ES" sz="4000" dirty="0"/>
          </a:p>
        </p:txBody>
      </p:sp>
      <p:sp>
        <p:nvSpPr>
          <p:cNvPr id="11" name="Marcador de texto 3">
            <a:extLst>
              <a:ext uri="{FF2B5EF4-FFF2-40B4-BE49-F238E27FC236}">
                <a16:creationId xmlns:a16="http://schemas.microsoft.com/office/drawing/2014/main" id="{D2A7D9C9-44A9-4426-88FF-AAD1CA8514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10845" y="2852792"/>
            <a:ext cx="4633415" cy="2572193"/>
          </a:xfrm>
        </p:spPr>
        <p:txBody>
          <a:bodyPr vert="horz" lIns="91440" tIns="45720" rIns="91440" bIns="45720" rtlCol="0">
            <a:normAutofit/>
          </a:bodyPr>
          <a:lstStyle/>
          <a:p>
            <a:pPr marL="216000" indent="-216000" rtl="0">
              <a:lnSpc>
                <a:spcPct val="90000"/>
              </a:lnSpc>
              <a:spcBef>
                <a:spcPts val="9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s-ES" dirty="0" smtClean="0">
                <a:solidFill>
                  <a:schemeClr val="tx1">
                    <a:lumMod val="95000"/>
                  </a:schemeClr>
                </a:solidFill>
              </a:rPr>
              <a:t>Se mostrara y explicara partes sobresalientes del código en la parte del CSS.</a:t>
            </a:r>
          </a:p>
          <a:p>
            <a:pPr marL="216000" indent="-216000" rtl="0">
              <a:lnSpc>
                <a:spcPct val="90000"/>
              </a:lnSpc>
              <a:spcBef>
                <a:spcPts val="9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s-ES" dirty="0" smtClean="0">
                <a:solidFill>
                  <a:schemeClr val="tx1">
                    <a:lumMod val="95000"/>
                  </a:schemeClr>
                </a:solidFill>
              </a:rPr>
              <a:t>Se presentaran </a:t>
            </a:r>
            <a:r>
              <a:rPr lang="es-ES" dirty="0" err="1" smtClean="0">
                <a:solidFill>
                  <a:schemeClr val="tx1">
                    <a:lumMod val="95000"/>
                  </a:schemeClr>
                </a:solidFill>
              </a:rPr>
              <a:t>screenshots</a:t>
            </a:r>
            <a:r>
              <a:rPr lang="es-ES" dirty="0" smtClean="0">
                <a:solidFill>
                  <a:schemeClr val="tx1">
                    <a:lumMod val="95000"/>
                  </a:schemeClr>
                </a:solidFill>
              </a:rPr>
              <a:t> de partes del código, para explicarlos.</a:t>
            </a:r>
          </a:p>
          <a:p>
            <a:pPr rtl="0">
              <a:lnSpc>
                <a:spcPct val="90000"/>
              </a:lnSpc>
              <a:spcBef>
                <a:spcPts val="900"/>
              </a:spcBef>
              <a:buClr>
                <a:schemeClr val="accent1"/>
              </a:buClr>
            </a:pPr>
            <a:endParaRPr lang="es-ES" dirty="0">
              <a:solidFill>
                <a:schemeClr val="tx1">
                  <a:lumMod val="95000"/>
                </a:schemeClr>
              </a:solidFill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9" y="551682"/>
            <a:ext cx="4879858" cy="5754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4727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04088" y="450037"/>
            <a:ext cx="10058400" cy="916240"/>
          </a:xfrm>
        </p:spPr>
        <p:txBody>
          <a:bodyPr/>
          <a:lstStyle/>
          <a:p>
            <a:pPr algn="ctr"/>
            <a:r>
              <a:rPr lang="es-US" dirty="0" smtClean="0"/>
              <a:t> CSS estilos.css</a:t>
            </a:r>
            <a:endParaRPr lang="en-US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069848" y="1434254"/>
            <a:ext cx="4663440" cy="640080"/>
          </a:xfrm>
        </p:spPr>
        <p:txBody>
          <a:bodyPr>
            <a:normAutofit/>
          </a:bodyPr>
          <a:lstStyle/>
          <a:p>
            <a:r>
              <a:rPr lang="es-US" dirty="0" smtClean="0"/>
              <a:t>Uso de variables</a:t>
            </a:r>
            <a:endParaRPr lang="en-US" dirty="0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458712" y="1434253"/>
            <a:ext cx="4663440" cy="640081"/>
          </a:xfrm>
        </p:spPr>
        <p:txBody>
          <a:bodyPr/>
          <a:lstStyle/>
          <a:p>
            <a:r>
              <a:rPr lang="es-US" dirty="0" smtClean="0"/>
              <a:t>Diseño </a:t>
            </a:r>
            <a:r>
              <a:rPr lang="es-US" dirty="0" err="1" smtClean="0"/>
              <a:t>responsive</a:t>
            </a:r>
            <a:r>
              <a:rPr lang="es-US" dirty="0" smtClean="0"/>
              <a:t>, adaptable</a:t>
            </a:r>
            <a:endParaRPr lang="en-US" dirty="0"/>
          </a:p>
        </p:txBody>
      </p:sp>
      <p:pic>
        <p:nvPicPr>
          <p:cNvPr id="8" name="Marcador de contenido 7"/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18" r="57963" b="58732"/>
          <a:stretch/>
        </p:blipFill>
        <p:spPr>
          <a:xfrm>
            <a:off x="1069848" y="2074333"/>
            <a:ext cx="3806952" cy="4221963"/>
          </a:xfrm>
        </p:spPr>
      </p:pic>
      <p:pic>
        <p:nvPicPr>
          <p:cNvPr id="9" name="Marcador de contenido 8"/>
          <p:cNvPicPr>
            <a:picLocks noGrp="1" noChangeAspect="1"/>
          </p:cNvPicPr>
          <p:nvPr>
            <p:ph sz="quarter" idx="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73" t="10398" r="45398" b="9604"/>
          <a:stretch/>
        </p:blipFill>
        <p:spPr>
          <a:xfrm>
            <a:off x="6394050" y="2074334"/>
            <a:ext cx="4792763" cy="4291632"/>
          </a:xfrm>
        </p:spPr>
      </p:pic>
    </p:spTree>
    <p:extLst>
      <p:ext uri="{BB962C8B-B14F-4D97-AF65-F5344CB8AC3E}">
        <p14:creationId xmlns:p14="http://schemas.microsoft.com/office/powerpoint/2010/main" val="2977982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04088" y="450037"/>
            <a:ext cx="10058400" cy="916240"/>
          </a:xfrm>
        </p:spPr>
        <p:txBody>
          <a:bodyPr/>
          <a:lstStyle/>
          <a:p>
            <a:pPr algn="ctr"/>
            <a:r>
              <a:rPr lang="es-US" dirty="0" smtClean="0"/>
              <a:t> CSS header.css</a:t>
            </a:r>
            <a:endParaRPr lang="en-US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069848" y="1434254"/>
            <a:ext cx="4663440" cy="640080"/>
          </a:xfrm>
        </p:spPr>
        <p:txBody>
          <a:bodyPr>
            <a:normAutofit/>
          </a:bodyPr>
          <a:lstStyle/>
          <a:p>
            <a:r>
              <a:rPr lang="es-US" dirty="0" smtClean="0"/>
              <a:t>NAV</a:t>
            </a:r>
            <a:endParaRPr lang="en-US" dirty="0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458712" y="1434253"/>
            <a:ext cx="4663440" cy="640081"/>
          </a:xfrm>
        </p:spPr>
        <p:txBody>
          <a:bodyPr/>
          <a:lstStyle/>
          <a:p>
            <a:r>
              <a:rPr lang="es-US" dirty="0" smtClean="0"/>
              <a:t>NAV </a:t>
            </a:r>
            <a:r>
              <a:rPr lang="en-US" dirty="0" smtClean="0"/>
              <a:t>- </a:t>
            </a:r>
            <a:r>
              <a:rPr lang="en-US" dirty="0" err="1" smtClean="0"/>
              <a:t>explicacion</a:t>
            </a:r>
            <a:endParaRPr lang="en-US" dirty="0"/>
          </a:p>
        </p:txBody>
      </p:sp>
      <p:pic>
        <p:nvPicPr>
          <p:cNvPr id="10" name="Marcador de contenido 6"/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80" t="17806" r="44763" b="6172"/>
          <a:stretch/>
        </p:blipFill>
        <p:spPr>
          <a:xfrm>
            <a:off x="1184365" y="2142311"/>
            <a:ext cx="3413760" cy="4164037"/>
          </a:xfrm>
        </p:spPr>
      </p:pic>
      <p:pic>
        <p:nvPicPr>
          <p:cNvPr id="12" name="Marcador de contenido 11"/>
          <p:cNvPicPr>
            <a:picLocks noGrp="1" noChangeAspect="1"/>
          </p:cNvPicPr>
          <p:nvPr>
            <p:ph sz="quarter" idx="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23" b="65702"/>
          <a:stretch/>
        </p:blipFill>
        <p:spPr>
          <a:xfrm>
            <a:off x="4799740" y="2142310"/>
            <a:ext cx="6892464" cy="1567541"/>
          </a:xfrm>
        </p:spPr>
      </p:pic>
      <p:pic>
        <p:nvPicPr>
          <p:cNvPr id="13" name="Imagen 1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02" r="3637" b="79991"/>
          <a:stretch/>
        </p:blipFill>
        <p:spPr>
          <a:xfrm>
            <a:off x="4799740" y="3771483"/>
            <a:ext cx="6892464" cy="730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4197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Rectángulo 47">
            <a:extLst>
              <a:ext uri="{FF2B5EF4-FFF2-40B4-BE49-F238E27FC236}">
                <a16:creationId xmlns:a16="http://schemas.microsoft.com/office/drawing/2014/main" id="{1E94681D-2A4C-4A8D-B9B5-31D440D0328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50" name="Rectángulo 49">
            <a:extLst>
              <a:ext uri="{FF2B5EF4-FFF2-40B4-BE49-F238E27FC236}">
                <a16:creationId xmlns:a16="http://schemas.microsoft.com/office/drawing/2014/main" id="{FB65ABA3-820C-4D75-9437-9EFA1ADFE13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52" name="Rectángulo 51">
            <a:extLst>
              <a:ext uri="{FF2B5EF4-FFF2-40B4-BE49-F238E27FC236}">
                <a16:creationId xmlns:a16="http://schemas.microsoft.com/office/drawing/2014/main" id="{036BF2FB-90D8-48DB-BD34-D040CDCFF20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pic>
        <p:nvPicPr>
          <p:cNvPr id="6" name="Marcador de contenido 5" descr="Grupo de alumnos">
            <a:extLst>
              <a:ext uri="{FF2B5EF4-FFF2-40B4-BE49-F238E27FC236}">
                <a16:creationId xmlns:a16="http://schemas.microsoft.com/office/drawing/2014/main" id="{B1DE2944-CBE6-437E-B09B-0F786EE86F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" y="10"/>
            <a:ext cx="12191982" cy="6857990"/>
          </a:xfrm>
          <a:prstGeom prst="rect">
            <a:avLst/>
          </a:prstGeom>
          <a:noFill/>
        </p:spPr>
      </p:pic>
      <p:sp>
        <p:nvSpPr>
          <p:cNvPr id="54" name="Rectángulo 53">
            <a:extLst>
              <a:ext uri="{FF2B5EF4-FFF2-40B4-BE49-F238E27FC236}">
                <a16:creationId xmlns:a16="http://schemas.microsoft.com/office/drawing/2014/main" id="{CD64F326-929E-45E2-B54D-DC7E1720773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0224" y="941695"/>
            <a:ext cx="5452527" cy="497461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56" name="Rectángulo 55">
            <a:extLst>
              <a:ext uri="{FF2B5EF4-FFF2-40B4-BE49-F238E27FC236}">
                <a16:creationId xmlns:a16="http://schemas.microsoft.com/office/drawing/2014/main" id="{7BFCDFD7-7B3B-4ED9-B533-34D0B37244F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56167" y="1106424"/>
            <a:ext cx="5120640" cy="464515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DE88500-3CF8-4097-8DEC-19D4A816CC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0846" y="1352277"/>
            <a:ext cx="4633416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 rtl="0">
              <a:lnSpc>
                <a:spcPct val="90000"/>
              </a:lnSpc>
            </a:pPr>
            <a:r>
              <a:rPr lang="es-ES" sz="4000" dirty="0" smtClean="0"/>
              <a:t>JavaScript</a:t>
            </a:r>
            <a:endParaRPr lang="es-ES" sz="4000" dirty="0"/>
          </a:p>
        </p:txBody>
      </p:sp>
      <p:sp>
        <p:nvSpPr>
          <p:cNvPr id="11" name="Marcador de texto 3">
            <a:extLst>
              <a:ext uri="{FF2B5EF4-FFF2-40B4-BE49-F238E27FC236}">
                <a16:creationId xmlns:a16="http://schemas.microsoft.com/office/drawing/2014/main" id="{D2A7D9C9-44A9-4426-88FF-AAD1CA8514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10845" y="2852792"/>
            <a:ext cx="4633415" cy="2572193"/>
          </a:xfrm>
        </p:spPr>
        <p:txBody>
          <a:bodyPr vert="horz" lIns="91440" tIns="45720" rIns="91440" bIns="45720" rtlCol="0">
            <a:normAutofit/>
          </a:bodyPr>
          <a:lstStyle/>
          <a:p>
            <a:pPr marL="216000" indent="-216000" rtl="0">
              <a:lnSpc>
                <a:spcPct val="90000"/>
              </a:lnSpc>
              <a:spcBef>
                <a:spcPts val="9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s-ES" dirty="0" smtClean="0">
                <a:solidFill>
                  <a:schemeClr val="tx1">
                    <a:lumMod val="95000"/>
                  </a:schemeClr>
                </a:solidFill>
              </a:rPr>
              <a:t>Se mostrara y explicara partes sobresalientes del código en la parte del JS.</a:t>
            </a:r>
          </a:p>
          <a:p>
            <a:pPr marL="216000" indent="-216000" rtl="0">
              <a:lnSpc>
                <a:spcPct val="90000"/>
              </a:lnSpc>
              <a:spcBef>
                <a:spcPts val="9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s-ES" dirty="0" smtClean="0">
                <a:solidFill>
                  <a:schemeClr val="tx1">
                    <a:lumMod val="95000"/>
                  </a:schemeClr>
                </a:solidFill>
              </a:rPr>
              <a:t>Se presentaran </a:t>
            </a:r>
            <a:r>
              <a:rPr lang="es-ES" dirty="0" err="1" smtClean="0">
                <a:solidFill>
                  <a:schemeClr val="tx1">
                    <a:lumMod val="95000"/>
                  </a:schemeClr>
                </a:solidFill>
              </a:rPr>
              <a:t>screenshots</a:t>
            </a:r>
            <a:r>
              <a:rPr lang="es-ES" dirty="0" smtClean="0">
                <a:solidFill>
                  <a:schemeClr val="tx1">
                    <a:lumMod val="95000"/>
                  </a:schemeClr>
                </a:solidFill>
              </a:rPr>
              <a:t> de partes del código, para explicarlos.</a:t>
            </a:r>
          </a:p>
          <a:p>
            <a:pPr rtl="0">
              <a:lnSpc>
                <a:spcPct val="90000"/>
              </a:lnSpc>
              <a:spcBef>
                <a:spcPts val="900"/>
              </a:spcBef>
              <a:buClr>
                <a:schemeClr val="accent1"/>
              </a:buClr>
            </a:pPr>
            <a:endParaRPr lang="es-ES" dirty="0">
              <a:solidFill>
                <a:schemeClr val="tx1">
                  <a:lumMod val="95000"/>
                </a:schemeClr>
              </a:solidFill>
            </a:endParaRP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746" y="904955"/>
            <a:ext cx="4109872" cy="4846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7483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04088" y="450037"/>
            <a:ext cx="10058400" cy="916240"/>
          </a:xfrm>
        </p:spPr>
        <p:txBody>
          <a:bodyPr/>
          <a:lstStyle/>
          <a:p>
            <a:pPr algn="ctr"/>
            <a:r>
              <a:rPr lang="es-US" dirty="0" smtClean="0"/>
              <a:t> JS filtro.js</a:t>
            </a:r>
            <a:endParaRPr lang="en-US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069848" y="1434254"/>
            <a:ext cx="4663440" cy="640080"/>
          </a:xfrm>
        </p:spPr>
        <p:txBody>
          <a:bodyPr>
            <a:normAutofit/>
          </a:bodyPr>
          <a:lstStyle/>
          <a:p>
            <a:r>
              <a:rPr lang="es-US" dirty="0" smtClean="0"/>
              <a:t>Uso de </a:t>
            </a:r>
            <a:r>
              <a:rPr lang="es-US" dirty="0" err="1" smtClean="0"/>
              <a:t>Jquery</a:t>
            </a:r>
            <a:r>
              <a:rPr lang="es-US" dirty="0" smtClean="0"/>
              <a:t> </a:t>
            </a:r>
            <a:endParaRPr lang="en-US" dirty="0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458712" y="1434253"/>
            <a:ext cx="4663440" cy="640081"/>
          </a:xfrm>
        </p:spPr>
        <p:txBody>
          <a:bodyPr>
            <a:normAutofit lnSpcReduction="10000"/>
          </a:bodyPr>
          <a:lstStyle/>
          <a:p>
            <a:r>
              <a:rPr lang="es-US" dirty="0" smtClean="0"/>
              <a:t>De que se encarga ? </a:t>
            </a:r>
          </a:p>
          <a:p>
            <a:r>
              <a:rPr lang="es-US" dirty="0" smtClean="0"/>
              <a:t>Como se hizo ?</a:t>
            </a:r>
            <a:endParaRPr lang="en-US" dirty="0"/>
          </a:p>
        </p:txBody>
      </p:sp>
      <p:pic>
        <p:nvPicPr>
          <p:cNvPr id="12" name="Marcador de contenido 11"/>
          <p:cNvPicPr>
            <a:picLocks noGrp="1" noChangeAspect="1"/>
          </p:cNvPicPr>
          <p:nvPr>
            <p:ph sz="quarter" idx="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33" t="18365" r="17016" b="6617"/>
          <a:stretch/>
        </p:blipFill>
        <p:spPr>
          <a:xfrm>
            <a:off x="6458711" y="2290356"/>
            <a:ext cx="5192387" cy="3352798"/>
          </a:xfrm>
        </p:spPr>
      </p:pic>
      <p:pic>
        <p:nvPicPr>
          <p:cNvPr id="11" name="Marcador de contenido 10"/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49" r="36492" b="50765"/>
          <a:stretch/>
        </p:blipFill>
        <p:spPr>
          <a:xfrm>
            <a:off x="436109" y="2290356"/>
            <a:ext cx="5930917" cy="3605346"/>
          </a:xfrm>
        </p:spPr>
      </p:pic>
    </p:spTree>
    <p:extLst>
      <p:ext uri="{BB962C8B-B14F-4D97-AF65-F5344CB8AC3E}">
        <p14:creationId xmlns:p14="http://schemas.microsoft.com/office/powerpoint/2010/main" val="3438914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04088" y="450037"/>
            <a:ext cx="10058400" cy="916240"/>
          </a:xfrm>
        </p:spPr>
        <p:txBody>
          <a:bodyPr/>
          <a:lstStyle/>
          <a:p>
            <a:pPr algn="ctr"/>
            <a:r>
              <a:rPr lang="es-US" dirty="0" smtClean="0"/>
              <a:t> JS Hamb-Prel.js</a:t>
            </a:r>
            <a:endParaRPr lang="en-US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069848" y="1434254"/>
            <a:ext cx="4663440" cy="640080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464808" y="1120261"/>
            <a:ext cx="4663440" cy="640081"/>
          </a:xfrm>
        </p:spPr>
        <p:txBody>
          <a:bodyPr>
            <a:normAutofit/>
          </a:bodyPr>
          <a:lstStyle/>
          <a:p>
            <a:r>
              <a:rPr lang="es-US" dirty="0" smtClean="0"/>
              <a:t>Como se hizo ?</a:t>
            </a:r>
            <a:endParaRPr lang="en-US" dirty="0"/>
          </a:p>
        </p:txBody>
      </p:sp>
      <p:pic>
        <p:nvPicPr>
          <p:cNvPr id="7" name="Marcador de contenido 6"/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20" r="38440" b="7041"/>
          <a:stretch/>
        </p:blipFill>
        <p:spPr>
          <a:xfrm>
            <a:off x="505096" y="1366276"/>
            <a:ext cx="5228191" cy="5020043"/>
          </a:xfrm>
        </p:spPr>
      </p:pic>
      <p:pic>
        <p:nvPicPr>
          <p:cNvPr id="8" name="Marcador de contenido 7"/>
          <p:cNvPicPr>
            <a:picLocks noGrp="1" noChangeAspect="1"/>
          </p:cNvPicPr>
          <p:nvPr>
            <p:ph sz="quarter" idx="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80" t="13997" r="30833" b="7100"/>
          <a:stretch/>
        </p:blipFill>
        <p:spPr>
          <a:xfrm>
            <a:off x="6298039" y="1760342"/>
            <a:ext cx="4996978" cy="4604892"/>
          </a:xfrm>
        </p:spPr>
      </p:pic>
    </p:spTree>
    <p:extLst>
      <p:ext uri="{BB962C8B-B14F-4D97-AF65-F5344CB8AC3E}">
        <p14:creationId xmlns:p14="http://schemas.microsoft.com/office/powerpoint/2010/main" val="2597511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04088" y="450037"/>
            <a:ext cx="10058400" cy="916240"/>
          </a:xfrm>
        </p:spPr>
        <p:txBody>
          <a:bodyPr/>
          <a:lstStyle/>
          <a:p>
            <a:pPr algn="ctr"/>
            <a:r>
              <a:rPr lang="es-US" dirty="0" smtClean="0"/>
              <a:t> JS Hamb-Prel.js</a:t>
            </a:r>
            <a:endParaRPr lang="en-US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069848" y="1434254"/>
            <a:ext cx="4663440" cy="640080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7797654" y="1570928"/>
            <a:ext cx="1985555" cy="640081"/>
          </a:xfrm>
        </p:spPr>
        <p:txBody>
          <a:bodyPr>
            <a:normAutofit/>
          </a:bodyPr>
          <a:lstStyle/>
          <a:p>
            <a:r>
              <a:rPr lang="es-US" dirty="0" smtClean="0"/>
              <a:t>Como se hizo ?</a:t>
            </a:r>
            <a:endParaRPr lang="en-US" dirty="0"/>
          </a:p>
        </p:txBody>
      </p:sp>
      <p:pic>
        <p:nvPicPr>
          <p:cNvPr id="9" name="Marcador de contenido 8"/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36" t="3095" r="13899" b="13920"/>
          <a:stretch/>
        </p:blipFill>
        <p:spPr>
          <a:xfrm>
            <a:off x="259950" y="1366277"/>
            <a:ext cx="6240630" cy="5223776"/>
          </a:xfrm>
        </p:spPr>
      </p:pic>
      <p:pic>
        <p:nvPicPr>
          <p:cNvPr id="10" name="Marcador de contenido 9"/>
          <p:cNvPicPr>
            <a:picLocks noGrp="1" noChangeAspect="1"/>
          </p:cNvPicPr>
          <p:nvPr>
            <p:ph sz="quarter" idx="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01" t="13054" r="36995" b="8609"/>
          <a:stretch/>
        </p:blipFill>
        <p:spPr>
          <a:xfrm>
            <a:off x="6996465" y="2211009"/>
            <a:ext cx="4176632" cy="4521491"/>
          </a:xfrm>
        </p:spPr>
      </p:pic>
    </p:spTree>
    <p:extLst>
      <p:ext uri="{BB962C8B-B14F-4D97-AF65-F5344CB8AC3E}">
        <p14:creationId xmlns:p14="http://schemas.microsoft.com/office/powerpoint/2010/main" val="3682469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04088" y="450037"/>
            <a:ext cx="10058400" cy="916240"/>
          </a:xfrm>
        </p:spPr>
        <p:txBody>
          <a:bodyPr/>
          <a:lstStyle/>
          <a:p>
            <a:pPr algn="ctr"/>
            <a:r>
              <a:rPr lang="es-US" dirty="0" smtClean="0"/>
              <a:t> JS producto.js</a:t>
            </a:r>
            <a:endParaRPr lang="en-US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069848" y="1434254"/>
            <a:ext cx="4663440" cy="64008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NAV </a:t>
            </a:r>
          </a:p>
          <a:p>
            <a:r>
              <a:rPr lang="en-US" dirty="0" err="1" smtClean="0"/>
              <a:t>Aparicion</a:t>
            </a:r>
            <a:r>
              <a:rPr lang="en-US" dirty="0" smtClean="0"/>
              <a:t> y </a:t>
            </a:r>
            <a:r>
              <a:rPr lang="en-US" dirty="0" err="1" smtClean="0"/>
              <a:t>desaparicion</a:t>
            </a:r>
            <a:r>
              <a:rPr lang="en-US" dirty="0" smtClean="0"/>
              <a:t> del </a:t>
            </a:r>
            <a:r>
              <a:rPr lang="en-US" dirty="0" err="1" smtClean="0"/>
              <a:t>nav</a:t>
            </a:r>
            <a:endParaRPr lang="en-US" dirty="0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534476" y="1417199"/>
            <a:ext cx="4663440" cy="640081"/>
          </a:xfrm>
        </p:spPr>
        <p:txBody>
          <a:bodyPr>
            <a:normAutofit/>
          </a:bodyPr>
          <a:lstStyle/>
          <a:p>
            <a:r>
              <a:rPr lang="es-US" dirty="0" smtClean="0"/>
              <a:t>Como se hizo ?</a:t>
            </a:r>
            <a:endParaRPr lang="en-US" dirty="0"/>
          </a:p>
        </p:txBody>
      </p:sp>
      <p:pic>
        <p:nvPicPr>
          <p:cNvPr id="12" name="Marcador de contenido 11"/>
          <p:cNvPicPr>
            <a:picLocks noGrp="1" noChangeAspect="1"/>
          </p:cNvPicPr>
          <p:nvPr>
            <p:ph sz="quarter" idx="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" t="3760" b="30185"/>
          <a:stretch/>
        </p:blipFill>
        <p:spPr>
          <a:xfrm>
            <a:off x="6723017" y="2299936"/>
            <a:ext cx="4660265" cy="3430303"/>
          </a:xfrm>
        </p:spPr>
      </p:pic>
      <p:pic>
        <p:nvPicPr>
          <p:cNvPr id="11" name="Marcador de contenido 10"/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76" t="-557" r="34064" b="44127"/>
          <a:stretch/>
        </p:blipFill>
        <p:spPr>
          <a:xfrm>
            <a:off x="376519" y="2211980"/>
            <a:ext cx="6050097" cy="3971106"/>
          </a:xfrm>
        </p:spPr>
      </p:pic>
    </p:spTree>
    <p:extLst>
      <p:ext uri="{BB962C8B-B14F-4D97-AF65-F5344CB8AC3E}">
        <p14:creationId xmlns:p14="http://schemas.microsoft.com/office/powerpoint/2010/main" val="3568013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04088" y="450037"/>
            <a:ext cx="10058400" cy="916240"/>
          </a:xfrm>
        </p:spPr>
        <p:txBody>
          <a:bodyPr/>
          <a:lstStyle/>
          <a:p>
            <a:pPr algn="ctr"/>
            <a:r>
              <a:rPr lang="es-US" dirty="0" smtClean="0"/>
              <a:t> JS reloj.js</a:t>
            </a:r>
            <a:endParaRPr lang="en-US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069848" y="1434254"/>
            <a:ext cx="4663440" cy="640080"/>
          </a:xfrm>
        </p:spPr>
        <p:txBody>
          <a:bodyPr>
            <a:normAutofit/>
          </a:bodyPr>
          <a:lstStyle/>
          <a:p>
            <a:r>
              <a:rPr lang="en-US" dirty="0" smtClean="0"/>
              <a:t>RELOJ </a:t>
            </a:r>
            <a:endParaRPr lang="en-US" dirty="0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458712" y="1366277"/>
            <a:ext cx="4663440" cy="640081"/>
          </a:xfrm>
        </p:spPr>
        <p:txBody>
          <a:bodyPr>
            <a:normAutofit/>
          </a:bodyPr>
          <a:lstStyle/>
          <a:p>
            <a:r>
              <a:rPr lang="es-US" dirty="0" smtClean="0"/>
              <a:t>Como se hizo ?</a:t>
            </a:r>
            <a:endParaRPr lang="en-US" dirty="0"/>
          </a:p>
        </p:txBody>
      </p:sp>
      <p:pic>
        <p:nvPicPr>
          <p:cNvPr id="9" name="Marcador de contenido 8"/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40" t="3317" r="26282" b="7707"/>
          <a:stretch/>
        </p:blipFill>
        <p:spPr>
          <a:xfrm>
            <a:off x="548639" y="2142311"/>
            <a:ext cx="4763590" cy="4266772"/>
          </a:xfrm>
        </p:spPr>
      </p:pic>
      <p:pic>
        <p:nvPicPr>
          <p:cNvPr id="10" name="Marcador de contenido 9"/>
          <p:cNvPicPr>
            <a:picLocks noGrp="1" noChangeAspect="1"/>
          </p:cNvPicPr>
          <p:nvPr>
            <p:ph sz="quarter" idx="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13" t="5419" r="43717" b="8940"/>
          <a:stretch/>
        </p:blipFill>
        <p:spPr>
          <a:xfrm>
            <a:off x="5733288" y="2142311"/>
            <a:ext cx="3169920" cy="4130505"/>
          </a:xfrm>
        </p:spPr>
      </p:pic>
      <p:pic>
        <p:nvPicPr>
          <p:cNvPr id="11" name="Imagen 1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2" t="10774" r="74199" b="67831"/>
          <a:stretch/>
        </p:blipFill>
        <p:spPr>
          <a:xfrm>
            <a:off x="9285078" y="3143795"/>
            <a:ext cx="2447108" cy="1210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659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ángulo 25">
            <a:extLst>
              <a:ext uri="{FF2B5EF4-FFF2-40B4-BE49-F238E27FC236}">
                <a16:creationId xmlns:a16="http://schemas.microsoft.com/office/drawing/2014/main" id="{1E94681D-2A4C-4A8D-B9B5-31D440D0328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FB65ABA3-820C-4D75-9437-9EFA1ADFE13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30" name="Rectángulo 29">
            <a:extLst>
              <a:ext uri="{FF2B5EF4-FFF2-40B4-BE49-F238E27FC236}">
                <a16:creationId xmlns:a16="http://schemas.microsoft.com/office/drawing/2014/main" id="{036BF2FB-90D8-48DB-BD34-D040CDCFF20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32" name="Rectángulo 31">
            <a:extLst>
              <a:ext uri="{FF2B5EF4-FFF2-40B4-BE49-F238E27FC236}">
                <a16:creationId xmlns:a16="http://schemas.microsoft.com/office/drawing/2014/main" id="{78632963-757B-40C2-BB84-FC6107A54DA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866" y="0"/>
            <a:ext cx="12193866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pic>
        <p:nvPicPr>
          <p:cNvPr id="6" name="Marcador de posición de imagen 5" descr="Hombre joven que está escribiendo">
            <a:extLst>
              <a:ext uri="{FF2B5EF4-FFF2-40B4-BE49-F238E27FC236}">
                <a16:creationId xmlns:a16="http://schemas.microsoft.com/office/drawing/2014/main" id="{1054C6CA-D723-4A6A-9734-5910A1729B5C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"/>
            <a:ext cx="12191998" cy="6857999"/>
          </a:xfrm>
          <a:prstGeom prst="rect">
            <a:avLst/>
          </a:prstGeom>
        </p:spPr>
      </p:pic>
      <p:sp>
        <p:nvSpPr>
          <p:cNvPr id="34" name="Rectángulo 33">
            <a:extLst>
              <a:ext uri="{FF2B5EF4-FFF2-40B4-BE49-F238E27FC236}">
                <a16:creationId xmlns:a16="http://schemas.microsoft.com/office/drawing/2014/main" id="{2853AE55-7E35-44B0-89F1-3F52B262AF3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7615" y="253548"/>
            <a:ext cx="5612193" cy="6361598"/>
          </a:xfrm>
          <a:prstGeom prst="rect">
            <a:avLst/>
          </a:prstGeom>
          <a:solidFill>
            <a:schemeClr val="bg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36" name="Rectángulo 35">
            <a:extLst>
              <a:ext uri="{FF2B5EF4-FFF2-40B4-BE49-F238E27FC236}">
                <a16:creationId xmlns:a16="http://schemas.microsoft.com/office/drawing/2014/main" id="{DBC4BE4D-4B50-4F51-9F85-4B5D60B02D8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5448" y="407588"/>
            <a:ext cx="5299768" cy="6022878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A7F5067F-B05A-4CB4-8FEF-12162F4FD7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4043" y="727626"/>
            <a:ext cx="4602152" cy="17182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rtl="0">
              <a:lnSpc>
                <a:spcPct val="90000"/>
              </a:lnSpc>
            </a:pPr>
            <a:r>
              <a:rPr lang="es-ES" sz="4800" dirty="0" smtClean="0">
                <a:solidFill>
                  <a:schemeClr val="bg2">
                    <a:lumMod val="50000"/>
                  </a:schemeClr>
                </a:solidFill>
              </a:rPr>
              <a:t>AUREOM</a:t>
            </a:r>
            <a:endParaRPr lang="es-ES" sz="48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9AD4A91-7AB8-40C3-9C11-950FF5FC7D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74043" y="2538920"/>
            <a:ext cx="4602152" cy="3480066"/>
          </a:xfrm>
        </p:spPr>
        <p:txBody>
          <a:bodyPr vert="horz" lIns="91440" tIns="45720" rIns="91440" bIns="45720" rtlCol="0">
            <a:normAutofit/>
          </a:bodyPr>
          <a:lstStyle/>
          <a:p>
            <a:pPr rtl="0">
              <a:lnSpc>
                <a:spcPct val="100000"/>
              </a:lnSpc>
            </a:pPr>
            <a:r>
              <a:rPr lang="es-ES" sz="2000" b="1" dirty="0" smtClean="0">
                <a:solidFill>
                  <a:schemeClr val="bg2">
                    <a:lumMod val="50000"/>
                  </a:schemeClr>
                </a:solidFill>
              </a:rPr>
              <a:t>Que es ?</a:t>
            </a:r>
            <a:endParaRPr lang="es-ES" sz="2000" b="1" dirty="0">
              <a:solidFill>
                <a:schemeClr val="bg2">
                  <a:lumMod val="50000"/>
                </a:schemeClr>
              </a:solidFill>
            </a:endParaRPr>
          </a:p>
          <a:p>
            <a:pPr marL="216000" indent="-216000" rtl="0">
              <a:lnSpc>
                <a:spcPct val="10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s-ES" sz="2000" dirty="0" smtClean="0">
                <a:solidFill>
                  <a:schemeClr val="bg2">
                    <a:lumMod val="50000"/>
                  </a:schemeClr>
                </a:solidFill>
              </a:rPr>
              <a:t>Pagina Web.</a:t>
            </a:r>
            <a:endParaRPr lang="es-ES" sz="2000" dirty="0">
              <a:solidFill>
                <a:schemeClr val="bg2">
                  <a:lumMod val="50000"/>
                </a:schemeClr>
              </a:solidFill>
            </a:endParaRPr>
          </a:p>
          <a:p>
            <a:pPr marL="216000" indent="-216000" rtl="0">
              <a:lnSpc>
                <a:spcPct val="10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s-ES" sz="2000" dirty="0" smtClean="0">
                <a:solidFill>
                  <a:schemeClr val="bg2">
                    <a:lumMod val="50000"/>
                  </a:schemeClr>
                </a:solidFill>
              </a:rPr>
              <a:t>Tienda virtual de celulares y laptops.</a:t>
            </a:r>
          </a:p>
          <a:p>
            <a:pPr marL="216000" indent="-216000" rtl="0">
              <a:lnSpc>
                <a:spcPct val="10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s-ES" sz="2000" dirty="0" smtClean="0">
                <a:solidFill>
                  <a:schemeClr val="bg2">
                    <a:lumMod val="50000"/>
                  </a:schemeClr>
                </a:solidFill>
              </a:rPr>
              <a:t>Pagina que realiza informe de la tienda.</a:t>
            </a:r>
            <a:endParaRPr lang="es-ES" sz="2000" dirty="0">
              <a:solidFill>
                <a:schemeClr val="bg2">
                  <a:lumMod val="50000"/>
                </a:schemeClr>
              </a:solidFill>
            </a:endParaRPr>
          </a:p>
          <a:p>
            <a:pPr marL="216000" indent="-216000" rtl="0">
              <a:lnSpc>
                <a:spcPct val="10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s-ES" sz="2000" dirty="0" smtClean="0">
                <a:solidFill>
                  <a:schemeClr val="bg2">
                    <a:lumMod val="50000"/>
                  </a:schemeClr>
                </a:solidFill>
              </a:rPr>
              <a:t>Pagina que hace el control de :</a:t>
            </a:r>
          </a:p>
          <a:p>
            <a:pPr marL="673200" lvl="1" indent="-21600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s-ES" sz="1600" dirty="0" smtClean="0">
                <a:solidFill>
                  <a:schemeClr val="bg2">
                    <a:lumMod val="50000"/>
                  </a:schemeClr>
                </a:solidFill>
              </a:rPr>
              <a:t>Inventario</a:t>
            </a:r>
          </a:p>
          <a:p>
            <a:pPr marL="673200" lvl="1" indent="-21600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s-ES" sz="1600" dirty="0" smtClean="0">
                <a:solidFill>
                  <a:schemeClr val="bg2">
                    <a:lumMod val="50000"/>
                  </a:schemeClr>
                </a:solidFill>
              </a:rPr>
              <a:t>Ventas</a:t>
            </a:r>
          </a:p>
          <a:p>
            <a:pPr lvl="8">
              <a:buClr>
                <a:schemeClr val="accent1"/>
              </a:buClr>
            </a:pPr>
            <a:endParaRPr lang="es-ES" sz="1300" dirty="0" smtClean="0">
              <a:solidFill>
                <a:schemeClr val="bg2">
                  <a:lumMod val="50000"/>
                </a:schemeClr>
              </a:solidFill>
            </a:endParaRPr>
          </a:p>
          <a:p>
            <a:pPr marL="673200" lvl="1" indent="-216000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s-ES" sz="1600" dirty="0">
              <a:solidFill>
                <a:schemeClr val="bg2">
                  <a:lumMod val="50000"/>
                </a:schemeClr>
              </a:solidFill>
            </a:endParaRPr>
          </a:p>
          <a:p>
            <a:pPr marL="673200" lvl="1" indent="-216000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s-ES" sz="1600" dirty="0" smtClean="0">
              <a:solidFill>
                <a:schemeClr val="bg2">
                  <a:lumMod val="50000"/>
                </a:schemeClr>
              </a:solidFill>
            </a:endParaRPr>
          </a:p>
          <a:p>
            <a:pPr marL="673200" lvl="1" indent="-216000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s-ES" sz="1600" dirty="0">
              <a:solidFill>
                <a:schemeClr val="bg2">
                  <a:lumMod val="50000"/>
                </a:schemeClr>
              </a:solidFill>
            </a:endParaRPr>
          </a:p>
          <a:p>
            <a:pPr marL="673200" lvl="1" indent="-216000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s-ES" sz="16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9186" y="1815257"/>
            <a:ext cx="6115465" cy="3024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7997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04088" y="450037"/>
            <a:ext cx="10058400" cy="916240"/>
          </a:xfrm>
        </p:spPr>
        <p:txBody>
          <a:bodyPr/>
          <a:lstStyle/>
          <a:p>
            <a:pPr algn="ctr"/>
            <a:r>
              <a:rPr lang="es-US" dirty="0" smtClean="0"/>
              <a:t> JS usuario.js</a:t>
            </a:r>
            <a:endParaRPr lang="en-US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069848" y="1434254"/>
            <a:ext cx="4663440" cy="640080"/>
          </a:xfrm>
        </p:spPr>
        <p:txBody>
          <a:bodyPr>
            <a:normAutofit/>
          </a:bodyPr>
          <a:lstStyle/>
          <a:p>
            <a:r>
              <a:rPr lang="en-US" dirty="0" smtClean="0"/>
              <a:t>USUARIO- FORMULARIO</a:t>
            </a:r>
            <a:endParaRPr lang="en-US" dirty="0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534476" y="1417199"/>
            <a:ext cx="4663440" cy="640081"/>
          </a:xfrm>
        </p:spPr>
        <p:txBody>
          <a:bodyPr>
            <a:normAutofit/>
          </a:bodyPr>
          <a:lstStyle/>
          <a:p>
            <a:r>
              <a:rPr lang="es-US" dirty="0" smtClean="0"/>
              <a:t>Como se hizo ?</a:t>
            </a:r>
            <a:endParaRPr lang="en-US" dirty="0"/>
          </a:p>
        </p:txBody>
      </p:sp>
      <p:pic>
        <p:nvPicPr>
          <p:cNvPr id="10" name="Marcador de contenido 9"/>
          <p:cNvPicPr>
            <a:picLocks noGrp="1" noChangeAspect="1"/>
          </p:cNvPicPr>
          <p:nvPr>
            <p:ph sz="quarter" idx="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92" t="31973" r="37742" b="15248"/>
          <a:stretch/>
        </p:blipFill>
        <p:spPr>
          <a:xfrm>
            <a:off x="6783978" y="2008130"/>
            <a:ext cx="3448593" cy="4457942"/>
          </a:xfrm>
        </p:spPr>
      </p:pic>
      <p:pic>
        <p:nvPicPr>
          <p:cNvPr id="9" name="Marcador de contenido 8"/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63" t="6414" r="36865" b="19895"/>
          <a:stretch/>
        </p:blipFill>
        <p:spPr>
          <a:xfrm>
            <a:off x="400594" y="1985557"/>
            <a:ext cx="4929051" cy="4503088"/>
          </a:xfrm>
        </p:spPr>
      </p:pic>
    </p:spTree>
    <p:extLst>
      <p:ext uri="{BB962C8B-B14F-4D97-AF65-F5344CB8AC3E}">
        <p14:creationId xmlns:p14="http://schemas.microsoft.com/office/powerpoint/2010/main" val="4031030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Rectángulo 105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 useBgFill="1">
        <p:nvSpPr>
          <p:cNvPr id="108" name="Rectángulo 107">
            <a:extLst>
              <a:ext uri="{FF2B5EF4-FFF2-40B4-BE49-F238E27FC236}">
                <a16:creationId xmlns:a16="http://schemas.microsoft.com/office/drawing/2014/main" id="{1419E3D9-C5FB-41A9-B6D2-DFB210BB621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0" name="Rectángulo 109">
            <a:extLst>
              <a:ext uri="{FF2B5EF4-FFF2-40B4-BE49-F238E27FC236}">
                <a16:creationId xmlns:a16="http://schemas.microsoft.com/office/drawing/2014/main" id="{367909BF-1DF7-4ACE-8F58-6CF719BB27E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12" name="Rectángulo 111">
            <a:extLst>
              <a:ext uri="{FF2B5EF4-FFF2-40B4-BE49-F238E27FC236}">
                <a16:creationId xmlns:a16="http://schemas.microsoft.com/office/drawing/2014/main" id="{89E8BEDB-0BBC-4F21-9CFB-8530D664C34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14" name="Grupo 113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15" name="Conector recto 114">
              <a:extLst>
                <a:ext uri="{FF2B5EF4-FFF2-40B4-BE49-F238E27FC236}">
                  <a16:creationId xmlns:a16="http://schemas.microsoft.com/office/drawing/2014/main" id="{51D6D676-6F2F-4446-9935-2D8D0382147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ector recto 115">
              <a:extLst>
                <a:ext uri="{FF2B5EF4-FFF2-40B4-BE49-F238E27FC236}">
                  <a16:creationId xmlns:a16="http://schemas.microsoft.com/office/drawing/2014/main" id="{E9BAEA2B-9C25-4B43-8C9A-A9D0C3E9B15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ector recto 116">
              <a:extLst>
                <a:ext uri="{FF2B5EF4-FFF2-40B4-BE49-F238E27FC236}">
                  <a16:creationId xmlns:a16="http://schemas.microsoft.com/office/drawing/2014/main" id="{21FC5F3A-7F1A-4EE8-A913-C8E96ACC3C5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9" name="Rectángulo 118">
            <a:extLst>
              <a:ext uri="{FF2B5EF4-FFF2-40B4-BE49-F238E27FC236}">
                <a16:creationId xmlns:a16="http://schemas.microsoft.com/office/drawing/2014/main" id="{420551B3-B4DA-48EE-988C-4FAEAEB5CE9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pic>
        <p:nvPicPr>
          <p:cNvPr id="10" name="Marcador de posición de imagen 9" descr="Portátil y bloc de notas en la mesa">
            <a:extLst>
              <a:ext uri="{FF2B5EF4-FFF2-40B4-BE49-F238E27FC236}">
                <a16:creationId xmlns:a16="http://schemas.microsoft.com/office/drawing/2014/main" id="{201D9675-DFD6-4198-A186-4B82257CEE93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0"/>
            <a:ext cx="12191982" cy="6857990"/>
          </a:xfrm>
          <a:prstGeom prst="rect">
            <a:avLst/>
          </a:prstGeom>
        </p:spPr>
      </p:pic>
      <p:sp>
        <p:nvSpPr>
          <p:cNvPr id="121" name="Rectángulo 120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7329" y="1808532"/>
            <a:ext cx="5452527" cy="324093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123" name="Rectángulo 122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3272" y="1975104"/>
            <a:ext cx="5120640" cy="290779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E5AD4937-CA34-4C89-9BAF-9E011BE573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6055" y="2350017"/>
            <a:ext cx="4775075" cy="163090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rtl="0">
              <a:lnSpc>
                <a:spcPct val="83000"/>
              </a:lnSpc>
            </a:pPr>
            <a:r>
              <a:rPr lang="es-ES" sz="4400" cap="all" spc="-100" dirty="0"/>
              <a:t>¡Gracias!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2D4B761-DD6A-43A0-8600-88D390E1E0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76055" y="3990546"/>
            <a:ext cx="4775075" cy="559656"/>
          </a:xfrm>
        </p:spPr>
        <p:txBody>
          <a:bodyPr vert="horz" lIns="91440" tIns="45720" rIns="91440" bIns="45720" rtlCol="0">
            <a:normAutofit/>
          </a:bodyPr>
          <a:lstStyle/>
          <a:p>
            <a:pPr algn="ctr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r>
              <a:rPr lang="es-ES" sz="1500" spc="80" dirty="0" smtClean="0">
                <a:solidFill>
                  <a:schemeClr val="tx1">
                    <a:lumMod val="75000"/>
                  </a:schemeClr>
                </a:solidFill>
              </a:rPr>
              <a:t>Ojala les haya gustado y llamado la atención y entre a la SCESI :v. </a:t>
            </a:r>
            <a:endParaRPr lang="es-ES" sz="1500" spc="80" dirty="0">
              <a:solidFill>
                <a:schemeClr val="tx1">
                  <a:lumMod val="75000"/>
                </a:schemeClr>
              </a:solidFill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6567" y="1808532"/>
            <a:ext cx="5285338" cy="2613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3805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ángulo 13">
            <a:extLst>
              <a:ext uri="{FF2B5EF4-FFF2-40B4-BE49-F238E27FC236}">
                <a16:creationId xmlns:a16="http://schemas.microsoft.com/office/drawing/2014/main" id="{1E94681D-2A4C-4A8D-B9B5-31D440D0328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FB65ABA3-820C-4D75-9437-9EFA1ADFE13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036BF2FB-90D8-48DB-BD34-D040CDCFF20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78632963-757B-40C2-BB84-FC6107A54DA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866" y="0"/>
            <a:ext cx="12193866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pic>
        <p:nvPicPr>
          <p:cNvPr id="6" name="Marcador de contenido 5" descr="Alumnos que debaten sobre algo">
            <a:extLst>
              <a:ext uri="{FF2B5EF4-FFF2-40B4-BE49-F238E27FC236}">
                <a16:creationId xmlns:a16="http://schemas.microsoft.com/office/drawing/2014/main" id="{1EF7692A-5CA9-4710-B9F3-81C8F9C643A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"/>
            <a:ext cx="12191998" cy="6857999"/>
          </a:xfrm>
          <a:prstGeom prst="rect">
            <a:avLst/>
          </a:prstGeom>
        </p:spPr>
      </p:pic>
      <p:sp>
        <p:nvSpPr>
          <p:cNvPr id="22" name="Rectángulo 21">
            <a:extLst>
              <a:ext uri="{FF2B5EF4-FFF2-40B4-BE49-F238E27FC236}">
                <a16:creationId xmlns:a16="http://schemas.microsoft.com/office/drawing/2014/main" id="{2853AE55-7E35-44B0-89F1-3F52B262AF3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39709" y="253548"/>
            <a:ext cx="5612193" cy="6361598"/>
          </a:xfrm>
          <a:prstGeom prst="rect">
            <a:avLst/>
          </a:prstGeom>
          <a:solidFill>
            <a:schemeClr val="bg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24" name="Rectángulo 23">
            <a:extLst>
              <a:ext uri="{FF2B5EF4-FFF2-40B4-BE49-F238E27FC236}">
                <a16:creationId xmlns:a16="http://schemas.microsoft.com/office/drawing/2014/main" id="{DBC4BE4D-4B50-4F51-9F85-4B5D60B02D8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87542" y="407588"/>
            <a:ext cx="5299768" cy="6022878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769BAC94-6EE6-4C8D-8140-D4B8F6CFD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6137" y="727626"/>
            <a:ext cx="4602152" cy="17182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s-ES" sz="4400" dirty="0" smtClean="0">
                <a:solidFill>
                  <a:schemeClr val="bg2">
                    <a:lumMod val="50000"/>
                  </a:schemeClr>
                </a:solidFill>
              </a:rPr>
              <a:t>ORGANIZACION</a:t>
            </a:r>
            <a:endParaRPr lang="es-ES" sz="4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9" name="Marcador de contenido 8">
            <a:extLst>
              <a:ext uri="{FF2B5EF4-FFF2-40B4-BE49-F238E27FC236}">
                <a16:creationId xmlns:a16="http://schemas.microsoft.com/office/drawing/2014/main" id="{2352AEF0-6B6A-4BB0-A115-57B4A69831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46137" y="2538920"/>
            <a:ext cx="4400983" cy="3480066"/>
          </a:xfrm>
        </p:spPr>
        <p:txBody>
          <a:bodyPr vert="horz" lIns="91440" tIns="45720" rIns="91440" bIns="45720" rtlCol="0">
            <a:normAutofit/>
          </a:bodyPr>
          <a:lstStyle/>
          <a:p>
            <a:pPr marL="216000" indent="-216000" rtl="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s-ES" dirty="0" smtClean="0">
                <a:solidFill>
                  <a:schemeClr val="bg2">
                    <a:lumMod val="50000"/>
                  </a:schemeClr>
                </a:solidFill>
              </a:rPr>
              <a:t>Se organizo de la siguiente manera:</a:t>
            </a:r>
          </a:p>
          <a:p>
            <a:pPr marL="216000" indent="-216000" rtl="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s-ES" dirty="0" smtClean="0">
                <a:solidFill>
                  <a:schemeClr val="bg2">
                    <a:lumMod val="50000"/>
                  </a:schemeClr>
                </a:solidFill>
              </a:rPr>
              <a:t>Pagina principal Index</a:t>
            </a:r>
            <a:r>
              <a:rPr lang="es-ES" dirty="0" smtClean="0">
                <a:solidFill>
                  <a:schemeClr val="bg2">
                    <a:lumMod val="50000"/>
                  </a:schemeClr>
                </a:solidFill>
              </a:rPr>
              <a:t>.html para ingreso fácil al principio.</a:t>
            </a:r>
          </a:p>
          <a:p>
            <a:pPr marL="216000" indent="-216000" rtl="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s-ES" dirty="0" smtClean="0">
                <a:solidFill>
                  <a:schemeClr val="bg2">
                    <a:lumMod val="50000"/>
                  </a:schemeClr>
                </a:solidFill>
              </a:rPr>
              <a:t>Una carpeta con todos los archivos CSS</a:t>
            </a:r>
          </a:p>
          <a:p>
            <a:pPr marL="216000" indent="-216000" rtl="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s-ES" dirty="0" smtClean="0">
                <a:solidFill>
                  <a:schemeClr val="bg2">
                    <a:lumMod val="50000"/>
                  </a:schemeClr>
                </a:solidFill>
              </a:rPr>
              <a:t>Una carpeta con todos los archivos HTML</a:t>
            </a:r>
          </a:p>
          <a:p>
            <a:pPr marL="216000" indent="-216000" rtl="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s-ES" dirty="0" smtClean="0">
                <a:solidFill>
                  <a:schemeClr val="bg2">
                    <a:lumMod val="50000"/>
                  </a:schemeClr>
                </a:solidFill>
              </a:rPr>
              <a:t>Una carpeta para las </a:t>
            </a:r>
            <a:r>
              <a:rPr lang="es-ES" dirty="0" err="1" smtClean="0">
                <a:solidFill>
                  <a:schemeClr val="bg2">
                    <a:lumMod val="50000"/>
                  </a:schemeClr>
                </a:solidFill>
              </a:rPr>
              <a:t>imagenes</a:t>
            </a:r>
            <a:endParaRPr lang="es-ES" dirty="0" smtClean="0">
              <a:solidFill>
                <a:schemeClr val="bg2">
                  <a:lumMod val="50000"/>
                </a:schemeClr>
              </a:solidFill>
            </a:endParaRPr>
          </a:p>
          <a:p>
            <a:pPr marL="216000" indent="-216000" rtl="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s-ES" dirty="0" smtClean="0">
                <a:solidFill>
                  <a:schemeClr val="bg2">
                    <a:lumMod val="50000"/>
                  </a:schemeClr>
                </a:solidFill>
              </a:rPr>
              <a:t>Se reutilizo código para evitar código chancho.</a:t>
            </a:r>
            <a:endParaRPr lang="es-ES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89" t="25551" r="29264" b="55978"/>
          <a:stretch/>
        </p:blipFill>
        <p:spPr>
          <a:xfrm>
            <a:off x="931817" y="407588"/>
            <a:ext cx="4519387" cy="2307772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1299" b="70293"/>
          <a:stretch/>
        </p:blipFill>
        <p:spPr>
          <a:xfrm>
            <a:off x="1114697" y="2953103"/>
            <a:ext cx="4075612" cy="3641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4077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arcador de posición de imagen 5" descr="Hombre mostrando algo en el portátil">
            <a:extLst>
              <a:ext uri="{FF2B5EF4-FFF2-40B4-BE49-F238E27FC236}">
                <a16:creationId xmlns:a16="http://schemas.microsoft.com/office/drawing/2014/main" id="{CCB0035C-155F-4A5B-87BE-89762733C8E1}"/>
              </a:ext>
            </a:extLst>
          </p:cNvPr>
          <p:cNvPicPr>
            <a:picLocks noGrp="1"/>
          </p:cNvPicPr>
          <p:nvPr>
            <p:ph type="pic" idx="1"/>
          </p:nvPr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8599" y="238125"/>
            <a:ext cx="7696201" cy="6381750"/>
          </a:xfrm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6002F139-264F-4B41-B39A-9E8B2901E1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sz="4000" dirty="0" smtClean="0">
                <a:solidFill>
                  <a:schemeClr val="bg2">
                    <a:lumMod val="50000"/>
                  </a:schemeClr>
                </a:solidFill>
              </a:rPr>
              <a:t>Utiliza los lenguajes y estilos</a:t>
            </a:r>
            <a:endParaRPr lang="es-ES" sz="40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ECC3DCE-4CD8-4370-8B3F-47DEAB635E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77250" y="2386583"/>
            <a:ext cx="3144774" cy="3759383"/>
          </a:xfrm>
        </p:spPr>
        <p:txBody>
          <a:bodyPr rtlCol="0">
            <a:normAutofit/>
          </a:bodyPr>
          <a:lstStyle/>
          <a:p>
            <a:pPr marL="216000" indent="-216000">
              <a:lnSpc>
                <a:spcPct val="100000"/>
              </a:lnSpc>
              <a:spcBef>
                <a:spcPts val="9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s-ES" dirty="0" smtClean="0">
                <a:solidFill>
                  <a:schemeClr val="bg2">
                    <a:lumMod val="50000"/>
                  </a:schemeClr>
                </a:solidFill>
              </a:rPr>
              <a:t>HTML : </a:t>
            </a:r>
            <a:r>
              <a:rPr lang="en-US" dirty="0" err="1" smtClean="0"/>
              <a:t>HyperText</a:t>
            </a:r>
            <a:r>
              <a:rPr lang="en-US" dirty="0" smtClean="0"/>
              <a:t> </a:t>
            </a:r>
            <a:r>
              <a:rPr lang="en-US" dirty="0"/>
              <a:t>Markup </a:t>
            </a:r>
            <a:r>
              <a:rPr lang="en-US" dirty="0" smtClean="0"/>
              <a:t>Language, </a:t>
            </a:r>
            <a:r>
              <a:rPr lang="en-US" dirty="0" err="1" smtClean="0"/>
              <a:t>lenguaje</a:t>
            </a:r>
            <a:r>
              <a:rPr lang="en-US" dirty="0" smtClean="0"/>
              <a:t> de </a:t>
            </a:r>
            <a:r>
              <a:rPr lang="en-US" dirty="0" err="1" smtClean="0"/>
              <a:t>marcado</a:t>
            </a:r>
            <a:r>
              <a:rPr lang="en-US" dirty="0" smtClean="0"/>
              <a:t>.</a:t>
            </a:r>
            <a:endParaRPr lang="es-ES" dirty="0">
              <a:solidFill>
                <a:schemeClr val="bg2">
                  <a:lumMod val="50000"/>
                </a:schemeClr>
              </a:solidFill>
            </a:endParaRPr>
          </a:p>
          <a:p>
            <a:pPr marL="216000" indent="-216000">
              <a:lnSpc>
                <a:spcPct val="100000"/>
              </a:lnSpc>
              <a:spcBef>
                <a:spcPts val="9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s-ES" dirty="0" smtClean="0">
                <a:solidFill>
                  <a:schemeClr val="bg2">
                    <a:lumMod val="50000"/>
                  </a:schemeClr>
                </a:solidFill>
              </a:rPr>
              <a:t>CSS : </a:t>
            </a:r>
            <a:r>
              <a:rPr lang="en-US" dirty="0"/>
              <a:t>Cascading </a:t>
            </a:r>
            <a:r>
              <a:rPr lang="en-US" dirty="0" err="1" smtClean="0"/>
              <a:t>StyleSheets</a:t>
            </a:r>
            <a:r>
              <a:rPr lang="en-US" dirty="0" smtClean="0"/>
              <a:t>, </a:t>
            </a:r>
            <a:r>
              <a:rPr lang="en-US" dirty="0" err="1" smtClean="0"/>
              <a:t>Hojas</a:t>
            </a:r>
            <a:r>
              <a:rPr lang="en-US" dirty="0" smtClean="0"/>
              <a:t> de </a:t>
            </a:r>
            <a:r>
              <a:rPr lang="en-US" dirty="0" err="1" smtClean="0"/>
              <a:t>estilo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cascada</a:t>
            </a:r>
            <a:r>
              <a:rPr lang="en-US" dirty="0" smtClean="0"/>
              <a:t>.</a:t>
            </a:r>
            <a:endParaRPr lang="es-ES" dirty="0">
              <a:solidFill>
                <a:schemeClr val="bg2">
                  <a:lumMod val="50000"/>
                </a:schemeClr>
              </a:solidFill>
            </a:endParaRPr>
          </a:p>
          <a:p>
            <a:pPr marL="216000" indent="-216000">
              <a:lnSpc>
                <a:spcPct val="100000"/>
              </a:lnSpc>
              <a:spcBef>
                <a:spcPts val="9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s-ES" dirty="0" smtClean="0">
                <a:solidFill>
                  <a:schemeClr val="bg2">
                    <a:lumMod val="50000"/>
                  </a:schemeClr>
                </a:solidFill>
              </a:rPr>
              <a:t>JS : </a:t>
            </a:r>
            <a:r>
              <a:rPr lang="es-ES" dirty="0" smtClean="0"/>
              <a:t> Java Script, es </a:t>
            </a:r>
            <a:r>
              <a:rPr lang="es-ES" dirty="0"/>
              <a:t>un lenguaje de </a:t>
            </a:r>
            <a:r>
              <a:rPr lang="es-ES" dirty="0" smtClean="0"/>
              <a:t>programación</a:t>
            </a:r>
          </a:p>
          <a:p>
            <a:pPr marL="216000" indent="-216000">
              <a:lnSpc>
                <a:spcPct val="100000"/>
              </a:lnSpc>
              <a:spcBef>
                <a:spcPts val="9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s-ES" dirty="0" err="1" smtClean="0">
                <a:solidFill>
                  <a:schemeClr val="bg2">
                    <a:lumMod val="50000"/>
                  </a:schemeClr>
                </a:solidFill>
              </a:rPr>
              <a:t>JQuery</a:t>
            </a:r>
            <a:r>
              <a:rPr lang="es-ES" dirty="0" smtClean="0">
                <a:solidFill>
                  <a:schemeClr val="bg2">
                    <a:lumMod val="50000"/>
                  </a:schemeClr>
                </a:solidFill>
              </a:rPr>
              <a:t>: </a:t>
            </a:r>
            <a:r>
              <a:rPr lang="es-ES" dirty="0" smtClean="0"/>
              <a:t>Es una librería de Java Script </a:t>
            </a:r>
          </a:p>
          <a:p>
            <a:pPr marL="216000" indent="-216000">
              <a:lnSpc>
                <a:spcPct val="100000"/>
              </a:lnSpc>
              <a:spcBef>
                <a:spcPts val="9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s-ES" dirty="0" smtClean="0"/>
              <a:t>Se uso Visual Studio </a:t>
            </a:r>
            <a:r>
              <a:rPr lang="es-ES" dirty="0" err="1" smtClean="0"/>
              <a:t>Code</a:t>
            </a:r>
            <a:r>
              <a:rPr lang="es-ES" dirty="0" smtClean="0"/>
              <a:t> para el desarrollo del código.</a:t>
            </a:r>
            <a:endParaRPr lang="es-ES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8635" y="1756978"/>
            <a:ext cx="4783455" cy="3297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2357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arcador de posición de imagen 5" descr="Personas que debaten sobre unos documentos">
            <a:extLst>
              <a:ext uri="{FF2B5EF4-FFF2-40B4-BE49-F238E27FC236}">
                <a16:creationId xmlns:a16="http://schemas.microsoft.com/office/drawing/2014/main" id="{AA3CBDBD-ADA7-4AA5-9091-5AD206DAD37F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3400" y="247670"/>
            <a:ext cx="11725200" cy="6362659"/>
          </a:xfrm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6002F139-264F-4B41-B39A-9E8B2901E1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dirty="0" smtClean="0"/>
              <a:t>HACERCA DEL CODIGO </a:t>
            </a:r>
            <a:endParaRPr lang="es-ES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15" name="Marcador de posición de imagen 14" descr="Un hombre y una mujer discutiendo algo">
            <a:extLst>
              <a:ext uri="{FF2B5EF4-FFF2-40B4-BE49-F238E27FC236}">
                <a16:creationId xmlns:a16="http://schemas.microsoft.com/office/drawing/2014/main" id="{C19A2066-8A0C-4F7D-949C-5ABD4C70958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2488" y="2107518"/>
            <a:ext cx="5243512" cy="3739927"/>
          </a:xfrm>
        </p:spPr>
      </p:pic>
      <p:graphicFrame>
        <p:nvGraphicFramePr>
          <p:cNvPr id="13" name="Marcador de contenido 14" descr="Objeto SmartArt">
            <a:extLst>
              <a:ext uri="{FF2B5EF4-FFF2-40B4-BE49-F238E27FC236}">
                <a16:creationId xmlns:a16="http://schemas.microsoft.com/office/drawing/2014/main" id="{DDF6050D-62DF-4914-93B9-C337839FF3BD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912530013"/>
              </p:ext>
            </p:extLst>
          </p:nvPr>
        </p:nvGraphicFramePr>
        <p:xfrm>
          <a:off x="6461125" y="2103438"/>
          <a:ext cx="4664075" cy="37480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9126188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Rectángulo 47">
            <a:extLst>
              <a:ext uri="{FF2B5EF4-FFF2-40B4-BE49-F238E27FC236}">
                <a16:creationId xmlns:a16="http://schemas.microsoft.com/office/drawing/2014/main" id="{1E94681D-2A4C-4A8D-B9B5-31D440D0328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50" name="Rectángulo 49">
            <a:extLst>
              <a:ext uri="{FF2B5EF4-FFF2-40B4-BE49-F238E27FC236}">
                <a16:creationId xmlns:a16="http://schemas.microsoft.com/office/drawing/2014/main" id="{FB65ABA3-820C-4D75-9437-9EFA1ADFE13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52" name="Rectángulo 51">
            <a:extLst>
              <a:ext uri="{FF2B5EF4-FFF2-40B4-BE49-F238E27FC236}">
                <a16:creationId xmlns:a16="http://schemas.microsoft.com/office/drawing/2014/main" id="{036BF2FB-90D8-48DB-BD34-D040CDCFF20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pic>
        <p:nvPicPr>
          <p:cNvPr id="6" name="Marcador de contenido 5" descr="Grupo de alumnos">
            <a:extLst>
              <a:ext uri="{FF2B5EF4-FFF2-40B4-BE49-F238E27FC236}">
                <a16:creationId xmlns:a16="http://schemas.microsoft.com/office/drawing/2014/main" id="{B1DE2944-CBE6-437E-B09B-0F786EE86F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" y="10"/>
            <a:ext cx="12191982" cy="6857990"/>
          </a:xfrm>
          <a:prstGeom prst="rect">
            <a:avLst/>
          </a:prstGeom>
          <a:noFill/>
        </p:spPr>
      </p:pic>
      <p:sp>
        <p:nvSpPr>
          <p:cNvPr id="54" name="Rectángulo 53">
            <a:extLst>
              <a:ext uri="{FF2B5EF4-FFF2-40B4-BE49-F238E27FC236}">
                <a16:creationId xmlns:a16="http://schemas.microsoft.com/office/drawing/2014/main" id="{CD64F326-929E-45E2-B54D-DC7E1720773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0224" y="941695"/>
            <a:ext cx="5452527" cy="497461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56" name="Rectángulo 55">
            <a:extLst>
              <a:ext uri="{FF2B5EF4-FFF2-40B4-BE49-F238E27FC236}">
                <a16:creationId xmlns:a16="http://schemas.microsoft.com/office/drawing/2014/main" id="{7BFCDFD7-7B3B-4ED9-B533-34D0B37244F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56167" y="1106424"/>
            <a:ext cx="5120640" cy="464515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DE88500-3CF8-4097-8DEC-19D4A816CC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0846" y="1352277"/>
            <a:ext cx="4633416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 rtl="0">
              <a:lnSpc>
                <a:spcPct val="90000"/>
              </a:lnSpc>
            </a:pPr>
            <a:r>
              <a:rPr lang="es-ES" sz="4000" dirty="0" smtClean="0"/>
              <a:t>HTML</a:t>
            </a:r>
            <a:endParaRPr lang="es-ES" sz="4000" dirty="0"/>
          </a:p>
        </p:txBody>
      </p:sp>
      <p:sp>
        <p:nvSpPr>
          <p:cNvPr id="11" name="Marcador de texto 3">
            <a:extLst>
              <a:ext uri="{FF2B5EF4-FFF2-40B4-BE49-F238E27FC236}">
                <a16:creationId xmlns:a16="http://schemas.microsoft.com/office/drawing/2014/main" id="{D2A7D9C9-44A9-4426-88FF-AAD1CA8514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10845" y="2852792"/>
            <a:ext cx="4633415" cy="2572193"/>
          </a:xfrm>
        </p:spPr>
        <p:txBody>
          <a:bodyPr vert="horz" lIns="91440" tIns="45720" rIns="91440" bIns="45720" rtlCol="0">
            <a:normAutofit/>
          </a:bodyPr>
          <a:lstStyle/>
          <a:p>
            <a:pPr marL="216000" indent="-216000" rtl="0">
              <a:lnSpc>
                <a:spcPct val="90000"/>
              </a:lnSpc>
              <a:spcBef>
                <a:spcPts val="9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s-ES" dirty="0" smtClean="0">
                <a:solidFill>
                  <a:schemeClr val="tx1">
                    <a:lumMod val="95000"/>
                  </a:schemeClr>
                </a:solidFill>
              </a:rPr>
              <a:t>Se mostrara y explicara partes sobresalientes del código en la parte del HTML.</a:t>
            </a:r>
          </a:p>
          <a:p>
            <a:pPr marL="216000" indent="-216000" rtl="0">
              <a:lnSpc>
                <a:spcPct val="90000"/>
              </a:lnSpc>
              <a:spcBef>
                <a:spcPts val="9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s-ES" dirty="0" smtClean="0">
                <a:solidFill>
                  <a:schemeClr val="tx1">
                    <a:lumMod val="95000"/>
                  </a:schemeClr>
                </a:solidFill>
              </a:rPr>
              <a:t>Se presentaran </a:t>
            </a:r>
            <a:r>
              <a:rPr lang="es-ES" dirty="0" err="1" smtClean="0">
                <a:solidFill>
                  <a:schemeClr val="tx1">
                    <a:lumMod val="95000"/>
                  </a:schemeClr>
                </a:solidFill>
              </a:rPr>
              <a:t>screenshots</a:t>
            </a:r>
            <a:r>
              <a:rPr lang="es-ES" dirty="0" smtClean="0">
                <a:solidFill>
                  <a:schemeClr val="tx1">
                    <a:lumMod val="95000"/>
                  </a:schemeClr>
                </a:solidFill>
              </a:rPr>
              <a:t> de partes del código, para explicarlos.</a:t>
            </a:r>
          </a:p>
          <a:p>
            <a:pPr rtl="0">
              <a:lnSpc>
                <a:spcPct val="90000"/>
              </a:lnSpc>
              <a:spcBef>
                <a:spcPts val="900"/>
              </a:spcBef>
              <a:buClr>
                <a:schemeClr val="accent1"/>
              </a:buClr>
            </a:pPr>
            <a:endParaRPr lang="es-ES" dirty="0">
              <a:solidFill>
                <a:schemeClr val="tx1">
                  <a:lumMod val="95000"/>
                </a:schemeClr>
              </a:solidFill>
            </a:endParaRP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746" y="904955"/>
            <a:ext cx="4109872" cy="4846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4420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04088" y="450037"/>
            <a:ext cx="10058400" cy="916240"/>
          </a:xfrm>
        </p:spPr>
        <p:txBody>
          <a:bodyPr/>
          <a:lstStyle/>
          <a:p>
            <a:pPr algn="ctr"/>
            <a:r>
              <a:rPr lang="es-US" dirty="0" smtClean="0"/>
              <a:t>HTML index.html</a:t>
            </a:r>
            <a:endParaRPr lang="en-US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069848" y="1434254"/>
            <a:ext cx="4663440" cy="640080"/>
          </a:xfrm>
        </p:spPr>
        <p:txBody>
          <a:bodyPr/>
          <a:lstStyle/>
          <a:p>
            <a:r>
              <a:rPr lang="es-US" dirty="0" smtClean="0"/>
              <a:t>Agregado de cargado de inicio de pagina</a:t>
            </a:r>
            <a:endParaRPr lang="en-US" dirty="0"/>
          </a:p>
        </p:txBody>
      </p:sp>
      <p:pic>
        <p:nvPicPr>
          <p:cNvPr id="7" name="Marcador de contenido 6"/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03" b="61381"/>
          <a:stretch/>
        </p:blipFill>
        <p:spPr>
          <a:xfrm>
            <a:off x="605735" y="2254191"/>
            <a:ext cx="5591665" cy="3590910"/>
          </a:xfrm>
        </p:spPr>
      </p:pic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458712" y="1434254"/>
            <a:ext cx="4663440" cy="640080"/>
          </a:xfrm>
        </p:spPr>
        <p:txBody>
          <a:bodyPr/>
          <a:lstStyle/>
          <a:p>
            <a:r>
              <a:rPr lang="es-US" dirty="0" smtClean="0"/>
              <a:t>De la línea 20 a la 23</a:t>
            </a:r>
            <a:endParaRPr lang="en-US" dirty="0"/>
          </a:p>
        </p:txBody>
      </p:sp>
      <p:pic>
        <p:nvPicPr>
          <p:cNvPr id="8" name="Marcador de contenido 7"/>
          <p:cNvPicPr>
            <a:picLocks noGrp="1" noChangeAspect="1"/>
          </p:cNvPicPr>
          <p:nvPr>
            <p:ph sz="quarter" idx="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06" t="3550" r="14589" b="11142"/>
          <a:stretch/>
        </p:blipFill>
        <p:spPr>
          <a:xfrm>
            <a:off x="6458712" y="2254191"/>
            <a:ext cx="5253627" cy="3590910"/>
          </a:xfrm>
        </p:spPr>
      </p:pic>
    </p:spTree>
    <p:extLst>
      <p:ext uri="{BB962C8B-B14F-4D97-AF65-F5344CB8AC3E}">
        <p14:creationId xmlns:p14="http://schemas.microsoft.com/office/powerpoint/2010/main" val="11061633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DE88500-3CF8-4097-8DEC-19D4A816CC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7950" y="1352804"/>
            <a:ext cx="4633415" cy="824339"/>
          </a:xfrm>
        </p:spPr>
        <p:txBody>
          <a:bodyPr rtlCol="0">
            <a:normAutofit/>
          </a:bodyPr>
          <a:lstStyle/>
          <a:p>
            <a:pPr rtl="0"/>
            <a:r>
              <a:rPr lang="es-ES" dirty="0" smtClean="0">
                <a:solidFill>
                  <a:schemeClr val="tx1"/>
                </a:solidFill>
              </a:rPr>
              <a:t>Como?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6" name="Marcador de contenido 15">
            <a:extLst>
              <a:ext uri="{FF2B5EF4-FFF2-40B4-BE49-F238E27FC236}">
                <a16:creationId xmlns:a16="http://schemas.microsoft.com/office/drawing/2014/main" id="{E88F70F9-BF03-458B-85E9-14F5321281D0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1357950" y="2316480"/>
            <a:ext cx="4633415" cy="3108505"/>
          </a:xfrm>
        </p:spPr>
        <p:txBody>
          <a:bodyPr rtlCol="0">
            <a:normAutofit/>
          </a:bodyPr>
          <a:lstStyle/>
          <a:p>
            <a:pPr marL="216000" indent="-216000">
              <a:lnSpc>
                <a:spcPct val="9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s-ES" dirty="0" smtClean="0">
                <a:solidFill>
                  <a:schemeClr val="tx1">
                    <a:lumMod val="95000"/>
                  </a:schemeClr>
                </a:solidFill>
              </a:rPr>
              <a:t>Ingresar al siguiente enlace</a:t>
            </a:r>
          </a:p>
          <a:p>
            <a:pPr marL="216000" indent="-216000">
              <a:lnSpc>
                <a:spcPct val="9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s-ES" dirty="0" smtClean="0">
                <a:solidFill>
                  <a:schemeClr val="tx1">
                    <a:lumMod val="95000"/>
                  </a:schemeClr>
                </a:solidFill>
              </a:rPr>
              <a:t>Pagina : </a:t>
            </a:r>
            <a:r>
              <a:rPr lang="en-US" dirty="0">
                <a:hlinkClick r:id="rId3"/>
              </a:rPr>
              <a:t>https://loading.io/css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pPr marL="216000" indent="-216000">
              <a:lnSpc>
                <a:spcPct val="9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s-US" dirty="0" smtClean="0">
                <a:solidFill>
                  <a:schemeClr val="tx1"/>
                </a:solidFill>
              </a:rPr>
              <a:t>Copiar al HTML y CSS</a:t>
            </a:r>
          </a:p>
          <a:p>
            <a:pPr marL="216000" indent="-216000">
              <a:lnSpc>
                <a:spcPct val="9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s-US" dirty="0" smtClean="0">
                <a:solidFill>
                  <a:schemeClr val="tx1"/>
                </a:solidFill>
              </a:rPr>
              <a:t>Según se explicara</a:t>
            </a:r>
            <a:endParaRPr lang="en-US" dirty="0" smtClean="0"/>
          </a:p>
          <a:p>
            <a:pPr marL="216000" indent="-216000">
              <a:lnSpc>
                <a:spcPct val="9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16000" indent="-216000">
              <a:lnSpc>
                <a:spcPct val="9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s-ES" dirty="0">
              <a:solidFill>
                <a:schemeClr val="tx1">
                  <a:lumMod val="95000"/>
                </a:schemeClr>
              </a:solidFill>
            </a:endParaRPr>
          </a:p>
          <a:p>
            <a:pPr rtl="0"/>
            <a:endParaRPr lang="es-ES" dirty="0">
              <a:solidFill>
                <a:schemeClr val="tx1"/>
              </a:solidFill>
            </a:endParaRPr>
          </a:p>
        </p:txBody>
      </p:sp>
      <p:pic>
        <p:nvPicPr>
          <p:cNvPr id="20" name="Marcador de posición de imagen 19" descr="Personas con portátiles">
            <a:extLst>
              <a:ext uri="{FF2B5EF4-FFF2-40B4-BE49-F238E27FC236}">
                <a16:creationId xmlns:a16="http://schemas.microsoft.com/office/drawing/2014/main" id="{207ED264-415A-4EAC-861D-E08C035154A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985813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04088" y="450037"/>
            <a:ext cx="10058400" cy="916240"/>
          </a:xfrm>
        </p:spPr>
        <p:txBody>
          <a:bodyPr/>
          <a:lstStyle/>
          <a:p>
            <a:pPr algn="ctr"/>
            <a:r>
              <a:rPr lang="es-US" dirty="0" smtClean="0"/>
              <a:t>HTML index.html</a:t>
            </a:r>
            <a:endParaRPr lang="en-US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069848" y="1434254"/>
            <a:ext cx="4663440" cy="640080"/>
          </a:xfrm>
        </p:spPr>
        <p:txBody>
          <a:bodyPr/>
          <a:lstStyle/>
          <a:p>
            <a:r>
              <a:rPr lang="es-US" dirty="0" smtClean="0"/>
              <a:t>Agregado de iconos </a:t>
            </a:r>
            <a:endParaRPr lang="en-US" dirty="0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458712" y="1434253"/>
            <a:ext cx="4663440" cy="1779209"/>
          </a:xfrm>
        </p:spPr>
        <p:txBody>
          <a:bodyPr/>
          <a:lstStyle/>
          <a:p>
            <a:r>
              <a:rPr lang="es-US" sz="2400" dirty="0" smtClean="0"/>
              <a:t>Como?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US" dirty="0" smtClean="0"/>
              <a:t>Ingresar al siguiente link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hlinkClick r:id="rId2"/>
              </a:rPr>
              <a:t>https://fontawesome.com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US" dirty="0" smtClean="0"/>
              <a:t>Registrarse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US" dirty="0" smtClean="0"/>
              <a:t>Copiar su enlace de JS</a:t>
            </a:r>
            <a:endParaRPr lang="en-US" dirty="0"/>
          </a:p>
        </p:txBody>
      </p:sp>
      <p:pic>
        <p:nvPicPr>
          <p:cNvPr id="6" name="Marcador de contenido 5"/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18" t="11062" r="22487" b="33836"/>
          <a:stretch/>
        </p:blipFill>
        <p:spPr>
          <a:xfrm>
            <a:off x="539932" y="2254191"/>
            <a:ext cx="5740996" cy="3590910"/>
          </a:xfrm>
        </p:spPr>
      </p:pic>
      <p:pic>
        <p:nvPicPr>
          <p:cNvPr id="10" name="Marcador de contenido 9"/>
          <p:cNvPicPr>
            <a:picLocks noGrp="1" noChangeAspect="1"/>
          </p:cNvPicPr>
          <p:nvPr>
            <p:ph sz="quarter" idx="4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40" t="44256" r="20190" b="10268"/>
          <a:stretch/>
        </p:blipFill>
        <p:spPr>
          <a:xfrm>
            <a:off x="6458712" y="3379246"/>
            <a:ext cx="5245978" cy="2465855"/>
          </a:xfrm>
        </p:spPr>
      </p:pic>
    </p:spTree>
    <p:extLst>
      <p:ext uri="{BB962C8B-B14F-4D97-AF65-F5344CB8AC3E}">
        <p14:creationId xmlns:p14="http://schemas.microsoft.com/office/powerpoint/2010/main" val="15929874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">
      <a:dk1>
        <a:srgbClr val="000000"/>
      </a:dk1>
      <a:lt1>
        <a:srgbClr val="FFFFFF"/>
      </a:lt1>
      <a:dk2>
        <a:srgbClr val="41242D"/>
      </a:dk2>
      <a:lt2>
        <a:srgbClr val="E2E2E8"/>
      </a:lt2>
      <a:accent1>
        <a:srgbClr val="A5A27D"/>
      </a:accent1>
      <a:accent2>
        <a:srgbClr val="B79A7A"/>
      </a:accent2>
      <a:accent3>
        <a:srgbClr val="C2948F"/>
      </a:accent3>
      <a:accent4>
        <a:srgbClr val="BA7F91"/>
      </a:accent4>
      <a:accent5>
        <a:srgbClr val="C390B5"/>
      </a:accent5>
      <a:accent6>
        <a:srgbClr val="B17FBA"/>
      </a:accent6>
      <a:hlink>
        <a:srgbClr val="6D71B0"/>
      </a:hlink>
      <a:folHlink>
        <a:srgbClr val="7F7F7F"/>
      </a:folHlink>
    </a:clrScheme>
    <a:fontScheme name="Savon">
      <a:majorFont>
        <a:latin typeface="Garamond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2167637_TF89747358.potx" id="{3B43029A-A627-4EA5-B6BD-0DA81882FCA2}" vid="{AD5D6A85-DF03-4123-9197-A7F31C268824}"/>
    </a:ext>
  </a:extLst>
</a:theme>
</file>

<file path=ppt/theme/theme2.xml><?xml version="1.0" encoding="utf-8"?>
<a:theme xmlns:a="http://schemas.openxmlformats.org/drawingml/2006/main" name="Tema de la oficin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fa6e671f1cd7e4d96ff9652be322dd5e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4e2496f70b101db0b8013f30a071bbf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F5E4A76-0180-4CD0-B081-82F74A336136}">
  <ds:schemaRefs>
    <ds:schemaRef ds:uri="http://purl.org/dc/elements/1.1/"/>
    <ds:schemaRef ds:uri="http://schemas.microsoft.com/office/2006/metadata/properties"/>
    <ds:schemaRef ds:uri="http://schemas.microsoft.com/office/2006/documentManagement/types"/>
    <ds:schemaRef ds:uri="71af3243-3dd4-4a8d-8c0d-dd76da1f02a5"/>
    <ds:schemaRef ds:uri="http://schemas.openxmlformats.org/package/2006/metadata/core-properties"/>
    <ds:schemaRef ds:uri="http://schemas.microsoft.com/office/infopath/2007/PartnerControls"/>
    <ds:schemaRef ds:uri="http://purl.org/dc/terms/"/>
    <ds:schemaRef ds:uri="16c05727-aa75-4e4a-9b5f-8a80a1165891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41243E30-12F4-4BE3-B27D-23AB115E9D1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B96A612-58F4-4E9A-9665-3987CC3AC44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Presentación para enseñar un curso</Template>
  <TotalTime>130</TotalTime>
  <Words>409</Words>
  <Application>Microsoft Office PowerPoint</Application>
  <PresentationFormat>Panorámica</PresentationFormat>
  <Paragraphs>100</Paragraphs>
  <Slides>21</Slides>
  <Notes>10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21</vt:i4>
      </vt:variant>
    </vt:vector>
  </HeadingPairs>
  <TitlesOfParts>
    <vt:vector size="25" baseType="lpstr">
      <vt:lpstr>Arial</vt:lpstr>
      <vt:lpstr>Calibri</vt:lpstr>
      <vt:lpstr>Garamond</vt:lpstr>
      <vt:lpstr>SavonVTI</vt:lpstr>
      <vt:lpstr>AUREOM</vt:lpstr>
      <vt:lpstr>AUREOM</vt:lpstr>
      <vt:lpstr>ORGANIZACION</vt:lpstr>
      <vt:lpstr>Utiliza los lenguajes y estilos</vt:lpstr>
      <vt:lpstr>HACERCA DEL CODIGO </vt:lpstr>
      <vt:lpstr>HTML</vt:lpstr>
      <vt:lpstr>HTML index.html</vt:lpstr>
      <vt:lpstr>Como?</vt:lpstr>
      <vt:lpstr>HTML index.html</vt:lpstr>
      <vt:lpstr>HTML productos.html</vt:lpstr>
      <vt:lpstr>CSS</vt:lpstr>
      <vt:lpstr> CSS estilos.css</vt:lpstr>
      <vt:lpstr> CSS header.css</vt:lpstr>
      <vt:lpstr>JavaScript</vt:lpstr>
      <vt:lpstr> JS filtro.js</vt:lpstr>
      <vt:lpstr> JS Hamb-Prel.js</vt:lpstr>
      <vt:lpstr> JS Hamb-Prel.js</vt:lpstr>
      <vt:lpstr> JS producto.js</vt:lpstr>
      <vt:lpstr> JS reloj.js</vt:lpstr>
      <vt:lpstr> JS usuario.js</vt:lpstr>
      <vt:lpstr>¡Gracias!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Enseñar un curso</dc:title>
  <dc:creator>Angel Christian Flores Lazarte</dc:creator>
  <cp:lastModifiedBy>Angel Christian Flores Lazarte</cp:lastModifiedBy>
  <cp:revision>14</cp:revision>
  <dcterms:created xsi:type="dcterms:W3CDTF">2020-07-11T21:47:47Z</dcterms:created>
  <dcterms:modified xsi:type="dcterms:W3CDTF">2020-07-11T23:58:49Z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